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</p:sldIdLst>
  <p:sldSz cx="18288000" cy="10287000"/>
  <p:notesSz cx="6858000" cy="9144000"/>
  <p:embeddedFontLst>
    <p:embeddedFont>
      <p:font typeface="Cabin" pitchFamily="2" charset="0"/>
      <p:regular r:id="rId31"/>
      <p:bold r:id="rId32"/>
      <p:italic r:id="rId33"/>
      <p:boldItalic r:id="rId34"/>
    </p:embeddedFont>
    <p:embeddedFont>
      <p:font typeface="Calibri" panose="020F0502020204030204" pitchFamily="34" charset="0"/>
      <p:regular r:id="rId35"/>
      <p:bold r:id="rId36"/>
      <p:italic r:id="rId37"/>
      <p:boldItalic r:id="rId38"/>
    </p:embeddedFont>
    <p:embeddedFont>
      <p:font typeface="Montserrat" pitchFamily="2" charset="0"/>
      <p:regular r:id="rId39"/>
      <p:bold r:id="rId40"/>
      <p:italic r:id="rId41"/>
      <p:boldItalic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478AA9E-5FCC-4A68-BC7D-CD78FF88122C}">
  <a:tblStyle styleId="{B478AA9E-5FCC-4A68-BC7D-CD78FF88122C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32"/>
  </p:normalViewPr>
  <p:slideViewPr>
    <p:cSldViewPr snapToGrid="0">
      <p:cViewPr varScale="1">
        <p:scale>
          <a:sx n="74" d="100"/>
          <a:sy n="74" d="100"/>
        </p:scale>
        <p:origin x="600" y="1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font" Target="fonts/font12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295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" name="Google Shape;377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" name="Google Shape;398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" name="Google Shape;410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5" name="Google Shape;425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Google Shape;468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8" name="Google Shape;548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0" name="Google Shape;590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2" name="Google Shape;602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jpg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jpg"/><Relationship Id="rId4" Type="http://schemas.openxmlformats.org/officeDocument/2006/relationships/image" Target="../media/image19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7" Type="http://schemas.openxmlformats.org/officeDocument/2006/relationships/image" Target="../media/image24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jpg"/><Relationship Id="rId5" Type="http://schemas.openxmlformats.org/officeDocument/2006/relationships/image" Target="../media/image22.jpg"/><Relationship Id="rId4" Type="http://schemas.openxmlformats.org/officeDocument/2006/relationships/image" Target="../media/image21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28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jpg"/><Relationship Id="rId4" Type="http://schemas.openxmlformats.org/officeDocument/2006/relationships/image" Target="../media/image29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37.png"/><Relationship Id="rId4" Type="http://schemas.openxmlformats.org/officeDocument/2006/relationships/image" Target="../media/image4.png"/></Relationships>
</file>

<file path=ppt/slides/_rels/slide2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7.png"/><Relationship Id="rId18" Type="http://schemas.openxmlformats.org/officeDocument/2006/relationships/image" Target="../media/image52.png"/><Relationship Id="rId26" Type="http://schemas.openxmlformats.org/officeDocument/2006/relationships/image" Target="../media/image60.png"/><Relationship Id="rId39" Type="http://schemas.openxmlformats.org/officeDocument/2006/relationships/image" Target="../media/image73.png"/><Relationship Id="rId21" Type="http://schemas.openxmlformats.org/officeDocument/2006/relationships/image" Target="../media/image55.png"/><Relationship Id="rId34" Type="http://schemas.openxmlformats.org/officeDocument/2006/relationships/image" Target="../media/image68.png"/><Relationship Id="rId42" Type="http://schemas.openxmlformats.org/officeDocument/2006/relationships/image" Target="../media/image76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28.xml"/><Relationship Id="rId16" Type="http://schemas.openxmlformats.org/officeDocument/2006/relationships/image" Target="../media/image50.png"/><Relationship Id="rId20" Type="http://schemas.openxmlformats.org/officeDocument/2006/relationships/image" Target="../media/image54.png"/><Relationship Id="rId29" Type="http://schemas.openxmlformats.org/officeDocument/2006/relationships/image" Target="../media/image63.png"/><Relationship Id="rId41" Type="http://schemas.openxmlformats.org/officeDocument/2006/relationships/image" Target="../media/image7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24" Type="http://schemas.openxmlformats.org/officeDocument/2006/relationships/image" Target="../media/image58.png"/><Relationship Id="rId32" Type="http://schemas.openxmlformats.org/officeDocument/2006/relationships/image" Target="../media/image66.png"/><Relationship Id="rId37" Type="http://schemas.openxmlformats.org/officeDocument/2006/relationships/image" Target="../media/image71.png"/><Relationship Id="rId40" Type="http://schemas.openxmlformats.org/officeDocument/2006/relationships/image" Target="../media/image74.png"/><Relationship Id="rId5" Type="http://schemas.openxmlformats.org/officeDocument/2006/relationships/image" Target="../media/image39.png"/><Relationship Id="rId15" Type="http://schemas.openxmlformats.org/officeDocument/2006/relationships/image" Target="../media/image49.png"/><Relationship Id="rId23" Type="http://schemas.openxmlformats.org/officeDocument/2006/relationships/image" Target="../media/image57.png"/><Relationship Id="rId28" Type="http://schemas.openxmlformats.org/officeDocument/2006/relationships/image" Target="../media/image62.png"/><Relationship Id="rId36" Type="http://schemas.openxmlformats.org/officeDocument/2006/relationships/image" Target="../media/image70.png"/><Relationship Id="rId10" Type="http://schemas.openxmlformats.org/officeDocument/2006/relationships/image" Target="../media/image44.png"/><Relationship Id="rId19" Type="http://schemas.openxmlformats.org/officeDocument/2006/relationships/image" Target="../media/image53.png"/><Relationship Id="rId31" Type="http://schemas.openxmlformats.org/officeDocument/2006/relationships/image" Target="../media/image65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Relationship Id="rId14" Type="http://schemas.openxmlformats.org/officeDocument/2006/relationships/image" Target="../media/image48.png"/><Relationship Id="rId22" Type="http://schemas.openxmlformats.org/officeDocument/2006/relationships/image" Target="../media/image56.png"/><Relationship Id="rId27" Type="http://schemas.openxmlformats.org/officeDocument/2006/relationships/image" Target="../media/image61.png"/><Relationship Id="rId30" Type="http://schemas.openxmlformats.org/officeDocument/2006/relationships/image" Target="../media/image64.png"/><Relationship Id="rId35" Type="http://schemas.openxmlformats.org/officeDocument/2006/relationships/image" Target="../media/image69.png"/><Relationship Id="rId8" Type="http://schemas.openxmlformats.org/officeDocument/2006/relationships/image" Target="../media/image42.png"/><Relationship Id="rId3" Type="http://schemas.openxmlformats.org/officeDocument/2006/relationships/image" Target="../media/image3.jpg"/><Relationship Id="rId12" Type="http://schemas.openxmlformats.org/officeDocument/2006/relationships/image" Target="../media/image46.png"/><Relationship Id="rId17" Type="http://schemas.openxmlformats.org/officeDocument/2006/relationships/image" Target="../media/image51.png"/><Relationship Id="rId25" Type="http://schemas.openxmlformats.org/officeDocument/2006/relationships/image" Target="../media/image59.png"/><Relationship Id="rId33" Type="http://schemas.openxmlformats.org/officeDocument/2006/relationships/image" Target="../media/image67.png"/><Relationship Id="rId38" Type="http://schemas.openxmlformats.org/officeDocument/2006/relationships/image" Target="../media/image7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5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/>
          <p:nvPr/>
        </p:nvSpPr>
        <p:spPr>
          <a:xfrm>
            <a:off x="7110032" y="0"/>
            <a:ext cx="11177968" cy="10287000"/>
          </a:xfrm>
          <a:prstGeom prst="rect">
            <a:avLst/>
          </a:prstGeom>
          <a:solidFill>
            <a:srgbClr val="CFC4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5" name="Google Shape;85;p13"/>
          <p:cNvPicPr preferRelativeResize="0"/>
          <p:nvPr/>
        </p:nvPicPr>
        <p:blipFill rotWithShape="1">
          <a:blip r:embed="rId3">
            <a:alphaModFix amt="39000"/>
          </a:blip>
          <a:srcRect t="9346" b="22897"/>
          <a:stretch/>
        </p:blipFill>
        <p:spPr>
          <a:xfrm>
            <a:off x="7110032" y="0"/>
            <a:ext cx="11177968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3"/>
          <p:cNvSpPr/>
          <p:nvPr/>
        </p:nvSpPr>
        <p:spPr>
          <a:xfrm>
            <a:off x="10758034" y="1229383"/>
            <a:ext cx="5516413" cy="7828234"/>
          </a:xfrm>
          <a:prstGeom prst="rect">
            <a:avLst/>
          </a:prstGeom>
          <a:solidFill>
            <a:srgbClr val="FFFE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7" name="Google Shape;87;p13"/>
          <p:cNvPicPr preferRelativeResize="0"/>
          <p:nvPr/>
        </p:nvPicPr>
        <p:blipFill rotWithShape="1">
          <a:blip r:embed="rId4">
            <a:alphaModFix/>
          </a:blip>
          <a:srcRect l="3995" r="3994"/>
          <a:stretch/>
        </p:blipFill>
        <p:spPr>
          <a:xfrm>
            <a:off x="11087004" y="1623245"/>
            <a:ext cx="4858473" cy="704051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8" name="Google Shape;88;p13"/>
          <p:cNvCxnSpPr/>
          <p:nvPr/>
        </p:nvCxnSpPr>
        <p:spPr>
          <a:xfrm>
            <a:off x="0" y="5453322"/>
            <a:ext cx="9513089" cy="0"/>
          </a:xfrm>
          <a:prstGeom prst="straightConnector1">
            <a:avLst/>
          </a:prstGeom>
          <a:noFill/>
          <a:ln w="47625" cap="flat" cmpd="sng">
            <a:solidFill>
              <a:srgbClr val="3B2F2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9" name="Google Shape;89;p13"/>
          <p:cNvCxnSpPr/>
          <p:nvPr/>
        </p:nvCxnSpPr>
        <p:spPr>
          <a:xfrm rot="-5400000">
            <a:off x="12372869" y="4147374"/>
            <a:ext cx="9772861" cy="0"/>
          </a:xfrm>
          <a:prstGeom prst="straightConnector1">
            <a:avLst/>
          </a:prstGeom>
          <a:noFill/>
          <a:ln w="47625" cap="flat" cmpd="sng">
            <a:solidFill>
              <a:srgbClr val="3B2F2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0" name="Google Shape;90;p13"/>
          <p:cNvCxnSpPr/>
          <p:nvPr/>
        </p:nvCxnSpPr>
        <p:spPr>
          <a:xfrm rot="-5400000">
            <a:off x="-2688486" y="430188"/>
            <a:ext cx="7434372" cy="0"/>
          </a:xfrm>
          <a:prstGeom prst="straightConnector1">
            <a:avLst/>
          </a:prstGeom>
          <a:noFill/>
          <a:ln w="47625" cap="flat" cmpd="sng">
            <a:solidFill>
              <a:srgbClr val="3B2F2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1" name="Google Shape;91;p13"/>
          <p:cNvCxnSpPr/>
          <p:nvPr/>
        </p:nvCxnSpPr>
        <p:spPr>
          <a:xfrm rot="-5400000">
            <a:off x="-1411586" y="-190588"/>
            <a:ext cx="6192822" cy="0"/>
          </a:xfrm>
          <a:prstGeom prst="straightConnector1">
            <a:avLst/>
          </a:prstGeom>
          <a:noFill/>
          <a:ln w="47625" cap="flat" cmpd="sng">
            <a:solidFill>
              <a:srgbClr val="3B2F2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2" name="Google Shape;92;p13"/>
          <p:cNvCxnSpPr/>
          <p:nvPr/>
        </p:nvCxnSpPr>
        <p:spPr>
          <a:xfrm rot="-5400000">
            <a:off x="-102267" y="-843783"/>
            <a:ext cx="4886431" cy="0"/>
          </a:xfrm>
          <a:prstGeom prst="straightConnector1">
            <a:avLst/>
          </a:prstGeom>
          <a:noFill/>
          <a:ln w="47625" cap="flat" cmpd="sng">
            <a:solidFill>
              <a:srgbClr val="3B2F2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3" name="Google Shape;93;p13"/>
          <p:cNvSpPr txBox="1"/>
          <p:nvPr/>
        </p:nvSpPr>
        <p:spPr>
          <a:xfrm>
            <a:off x="317500" y="5739072"/>
            <a:ext cx="10173900" cy="415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 b="0" i="0" u="none" strike="noStrike" cap="none">
                <a:solidFill>
                  <a:srgbClr val="3B2F20"/>
                </a:solidFill>
                <a:latin typeface="Montserrat"/>
                <a:ea typeface="Montserrat"/>
                <a:cs typeface="Montserrat"/>
                <a:sym typeface="Montserrat"/>
              </a:rPr>
              <a:t>PRETTY PORTFOLIO PRESENTATION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Google Shape;254;p22"/>
          <p:cNvPicPr preferRelativeResize="0"/>
          <p:nvPr/>
        </p:nvPicPr>
        <p:blipFill rotWithShape="1">
          <a:blip r:embed="rId3">
            <a:alphaModFix/>
          </a:blip>
          <a:srcRect l="5399" t="3042" r="13885" b="28853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22"/>
          <p:cNvSpPr txBox="1"/>
          <p:nvPr/>
        </p:nvSpPr>
        <p:spPr>
          <a:xfrm>
            <a:off x="1028700" y="1019175"/>
            <a:ext cx="16230600" cy="1152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 b="0" i="0" u="none" strike="noStrike" cap="none">
                <a:solidFill>
                  <a:srgbClr val="3B2F20"/>
                </a:solidFill>
                <a:latin typeface="Montserrat"/>
                <a:ea typeface="Montserrat"/>
                <a:cs typeface="Montserrat"/>
                <a:sym typeface="Montserrat"/>
              </a:rPr>
              <a:t>WRITE YOUR TOPIC OR IDEA</a:t>
            </a:r>
            <a:endParaRPr/>
          </a:p>
        </p:txBody>
      </p:sp>
      <p:graphicFrame>
        <p:nvGraphicFramePr>
          <p:cNvPr id="256" name="Google Shape;256;p22"/>
          <p:cNvGraphicFramePr/>
          <p:nvPr/>
        </p:nvGraphicFramePr>
        <p:xfrm>
          <a:off x="983855" y="3408208"/>
          <a:ext cx="16313200" cy="6002500"/>
        </p:xfrm>
        <a:graphic>
          <a:graphicData uri="http://schemas.openxmlformats.org/drawingml/2006/table">
            <a:tbl>
              <a:tblPr>
                <a:solidFill>
                  <a:srgbClr val="CFC4B2"/>
                </a:solidFill>
                <a:tableStyleId>{B478AA9E-5FCC-4A68-BC7D-CD78FF88122C}</a:tableStyleId>
              </a:tblPr>
              <a:tblGrid>
                <a:gridCol w="5462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25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25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0012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 b="1" u="none" strike="noStrike" cap="none">
                        <a:solidFill>
                          <a:srgbClr val="3B2F2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 b="1" u="none" strike="noStrike" cap="none">
                          <a:solidFill>
                            <a:srgbClr val="3B2F20"/>
                          </a:solidFill>
                        </a:rPr>
                        <a:t>Add a main point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u="none" strike="noStrike" cap="none">
                          <a:solidFill>
                            <a:srgbClr val="3B2F20"/>
                          </a:solidFill>
                        </a:rPr>
                        <a:t>Elaborate on what you want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u="none" strike="noStrike" cap="none">
                          <a:solidFill>
                            <a:srgbClr val="3B2F20"/>
                          </a:solidFill>
                        </a:rPr>
                        <a:t>to discuss.</a:t>
                      </a:r>
                      <a:endParaRPr sz="2500" u="none" strike="noStrike" cap="none">
                        <a:solidFill>
                          <a:srgbClr val="3B2F2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50" marR="91450" marT="45725" marB="45725" anchor="ctr">
                    <a:solidFill>
                      <a:srgbClr val="CFC4B2">
                        <a:alpha val="2196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 b="1" u="none" strike="noStrike" cap="none">
                        <a:solidFill>
                          <a:srgbClr val="3B2F2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 b="1" u="none" strike="noStrike" cap="none">
                          <a:solidFill>
                            <a:srgbClr val="3B2F20"/>
                          </a:solidFill>
                        </a:rPr>
                        <a:t>Add a main point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u="none" strike="noStrike" cap="none">
                          <a:solidFill>
                            <a:srgbClr val="3B2F20"/>
                          </a:solidFill>
                        </a:rPr>
                        <a:t>Elaborate on what you want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u="none" strike="noStrike" cap="none">
                          <a:solidFill>
                            <a:srgbClr val="3B2F20"/>
                          </a:solidFill>
                        </a:rPr>
                        <a:t>to discuss.</a:t>
                      </a:r>
                      <a:endParaRPr sz="2500" u="none" strike="noStrike" cap="none">
                        <a:solidFill>
                          <a:srgbClr val="3B2F2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50" marR="91450" marT="45725" marB="45725" anchor="ctr">
                    <a:solidFill>
                      <a:srgbClr val="CFC4B2">
                        <a:alpha val="2196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 b="1" u="none" strike="noStrike" cap="none">
                        <a:solidFill>
                          <a:srgbClr val="3B2F2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 b="1" u="none" strike="noStrike" cap="none">
                        <a:solidFill>
                          <a:srgbClr val="3B2F2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 b="1" u="none" strike="noStrike" cap="none">
                          <a:solidFill>
                            <a:srgbClr val="3B2F20"/>
                          </a:solidFill>
                        </a:rPr>
                        <a:t>Add a main point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u="none" strike="noStrike" cap="none">
                          <a:solidFill>
                            <a:srgbClr val="3B2F20"/>
                          </a:solidFill>
                        </a:rPr>
                        <a:t>Elaborate on what you want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u="none" strike="noStrike" cap="none">
                          <a:solidFill>
                            <a:srgbClr val="3B2F20"/>
                          </a:solidFill>
                        </a:rPr>
                        <a:t>to discuss.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 u="none" strike="noStrike" cap="none">
                          <a:solidFill>
                            <a:srgbClr val="3B2F20"/>
                          </a:solidFill>
                        </a:rPr>
                        <a:t>.</a:t>
                      </a:r>
                      <a:endParaRPr sz="2100">
                        <a:solidFill>
                          <a:srgbClr val="3B2F2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50" marR="91450" marT="45725" marB="45725" anchor="ctr">
                    <a:solidFill>
                      <a:srgbClr val="CFC4B2">
                        <a:alpha val="2196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012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 b="1">
                          <a:solidFill>
                            <a:srgbClr val="3B2F20"/>
                          </a:solidFill>
                        </a:rPr>
                        <a:t>Add a main point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>
                          <a:solidFill>
                            <a:srgbClr val="3B2F20"/>
                          </a:solidFill>
                        </a:rPr>
                        <a:t>Elaborate on what you want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>
                          <a:solidFill>
                            <a:srgbClr val="3B2F20"/>
                          </a:solidFill>
                        </a:rPr>
                        <a:t>to discuss.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>
                        <a:solidFill>
                          <a:srgbClr val="3B2F2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50" marR="91450" marT="45725" marB="45725" anchor="ctr">
                    <a:solidFill>
                      <a:srgbClr val="CFC4B2">
                        <a:alpha val="2196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 b="1">
                          <a:solidFill>
                            <a:srgbClr val="3B2F20"/>
                          </a:solidFill>
                        </a:rPr>
                        <a:t>Add a main point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>
                          <a:solidFill>
                            <a:srgbClr val="3B2F20"/>
                          </a:solidFill>
                        </a:rPr>
                        <a:t>Elaborate on what you want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>
                          <a:solidFill>
                            <a:srgbClr val="3B2F20"/>
                          </a:solidFill>
                        </a:rPr>
                        <a:t>to discuss.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>
                        <a:solidFill>
                          <a:srgbClr val="3B2F2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50" marR="91450" marT="45725" marB="45725" anchor="ctr">
                    <a:solidFill>
                      <a:srgbClr val="CFC4B2">
                        <a:alpha val="2196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 b="1">
                          <a:solidFill>
                            <a:srgbClr val="3B2F20"/>
                          </a:solidFill>
                        </a:rPr>
                        <a:t>Add a main point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>
                          <a:solidFill>
                            <a:srgbClr val="3B2F20"/>
                          </a:solidFill>
                        </a:rPr>
                        <a:t>Elaborate on what you want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>
                          <a:solidFill>
                            <a:srgbClr val="3B2F20"/>
                          </a:solidFill>
                        </a:rPr>
                        <a:t>to discuss.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500">
                        <a:solidFill>
                          <a:srgbClr val="3B2F2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50" marR="91450" marT="45725" marB="45725" anchor="ctr">
                    <a:solidFill>
                      <a:srgbClr val="CFC4B2">
                        <a:alpha val="2196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257" name="Google Shape;257;p22"/>
          <p:cNvCxnSpPr/>
          <p:nvPr/>
        </p:nvCxnSpPr>
        <p:spPr>
          <a:xfrm rot="10800000">
            <a:off x="-25557" y="2575791"/>
            <a:ext cx="17284857" cy="0"/>
          </a:xfrm>
          <a:prstGeom prst="straightConnector1">
            <a:avLst/>
          </a:prstGeom>
          <a:noFill/>
          <a:ln w="47625" cap="flat" cmpd="sng">
            <a:solidFill>
              <a:srgbClr val="3B2F2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58" name="Google Shape;258;p22"/>
          <p:cNvCxnSpPr/>
          <p:nvPr/>
        </p:nvCxnSpPr>
        <p:spPr>
          <a:xfrm rot="-5400000">
            <a:off x="14610250" y="9528338"/>
            <a:ext cx="6285393" cy="0"/>
          </a:xfrm>
          <a:prstGeom prst="straightConnector1">
            <a:avLst/>
          </a:prstGeom>
          <a:noFill/>
          <a:ln w="47625" cap="flat" cmpd="sng">
            <a:solidFill>
              <a:srgbClr val="3B2F20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5"/>
        </a:solidFill>
        <a:effectLst/>
      </p:bgPr>
    </p:bg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23"/>
          <p:cNvPicPr preferRelativeResize="0"/>
          <p:nvPr/>
        </p:nvPicPr>
        <p:blipFill rotWithShape="1">
          <a:blip r:embed="rId3">
            <a:alphaModFix/>
          </a:blip>
          <a:srcRect t="15625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4" name="Google Shape;264;p23"/>
          <p:cNvGrpSpPr/>
          <p:nvPr/>
        </p:nvGrpSpPr>
        <p:grpSpPr>
          <a:xfrm>
            <a:off x="0" y="8262580"/>
            <a:ext cx="18287996" cy="3230758"/>
            <a:chOff x="0" y="-38100"/>
            <a:chExt cx="4816592" cy="850900"/>
          </a:xfrm>
        </p:grpSpPr>
        <p:sp>
          <p:nvSpPr>
            <p:cNvPr id="265" name="Google Shape;265;p23"/>
            <p:cNvSpPr/>
            <p:nvPr/>
          </p:nvSpPr>
          <p:spPr>
            <a:xfrm>
              <a:off x="0" y="0"/>
              <a:ext cx="4816592" cy="495081"/>
            </a:xfrm>
            <a:custGeom>
              <a:avLst/>
              <a:gdLst/>
              <a:ahLst/>
              <a:cxnLst/>
              <a:rect l="l" t="t" r="r" b="b"/>
              <a:pathLst>
                <a:path w="4816592" h="495081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495081"/>
                  </a:lnTo>
                  <a:lnTo>
                    <a:pt x="0" y="495081"/>
                  </a:lnTo>
                  <a:close/>
                </a:path>
              </a:pathLst>
            </a:custGeom>
            <a:solidFill>
              <a:srgbClr val="B29E84"/>
            </a:solidFill>
            <a:ln>
              <a:noFill/>
            </a:ln>
          </p:spPr>
        </p:sp>
        <p:sp>
          <p:nvSpPr>
            <p:cNvPr id="266" name="Google Shape;266;p23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67" name="Google Shape;267;p23"/>
          <p:cNvSpPr txBox="1"/>
          <p:nvPr/>
        </p:nvSpPr>
        <p:spPr>
          <a:xfrm>
            <a:off x="246088" y="9002135"/>
            <a:ext cx="7167966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b="0" i="0" u="none" strike="noStrike" cap="none">
                <a:solidFill>
                  <a:srgbClr val="3B2F20"/>
                </a:solidFill>
                <a:latin typeface="Montserrat"/>
                <a:ea typeface="Montserrat"/>
                <a:cs typeface="Montserrat"/>
                <a:sym typeface="Montserrat"/>
              </a:rPr>
              <a:t>Write a Heading Here</a:t>
            </a:r>
            <a:endParaRPr/>
          </a:p>
        </p:txBody>
      </p:sp>
      <p:cxnSp>
        <p:nvCxnSpPr>
          <p:cNvPr id="268" name="Google Shape;268;p23"/>
          <p:cNvCxnSpPr/>
          <p:nvPr/>
        </p:nvCxnSpPr>
        <p:spPr>
          <a:xfrm rot="10800000">
            <a:off x="0" y="9954993"/>
            <a:ext cx="7414054" cy="0"/>
          </a:xfrm>
          <a:prstGeom prst="straightConnector1">
            <a:avLst/>
          </a:prstGeom>
          <a:noFill/>
          <a:ln w="47625" cap="flat" cmpd="sng">
            <a:solidFill>
              <a:srgbClr val="3B2F2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69" name="Google Shape;269;p23"/>
          <p:cNvCxnSpPr/>
          <p:nvPr/>
        </p:nvCxnSpPr>
        <p:spPr>
          <a:xfrm rot="-5400000">
            <a:off x="11786429" y="4977496"/>
            <a:ext cx="10002618" cy="0"/>
          </a:xfrm>
          <a:prstGeom prst="straightConnector1">
            <a:avLst/>
          </a:prstGeom>
          <a:noFill/>
          <a:ln w="47625" cap="flat" cmpd="sng">
            <a:solidFill>
              <a:srgbClr val="3B2F20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24"/>
          <p:cNvPicPr preferRelativeResize="0"/>
          <p:nvPr/>
        </p:nvPicPr>
        <p:blipFill rotWithShape="1">
          <a:blip r:embed="rId3">
            <a:alphaModFix/>
          </a:blip>
          <a:srcRect t="22516" b="36068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24"/>
          <p:cNvPicPr preferRelativeResize="0"/>
          <p:nvPr/>
        </p:nvPicPr>
        <p:blipFill rotWithShape="1">
          <a:blip r:embed="rId4">
            <a:alphaModFix/>
          </a:blip>
          <a:srcRect l="20814" r="20814"/>
          <a:stretch/>
        </p:blipFill>
        <p:spPr>
          <a:xfrm>
            <a:off x="8327077" y="6943745"/>
            <a:ext cx="2927262" cy="33432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24"/>
          <p:cNvPicPr preferRelativeResize="0"/>
          <p:nvPr/>
        </p:nvPicPr>
        <p:blipFill rotWithShape="1">
          <a:blip r:embed="rId5">
            <a:alphaModFix/>
          </a:blip>
          <a:srcRect t="18298" b="18298"/>
          <a:stretch/>
        </p:blipFill>
        <p:spPr>
          <a:xfrm>
            <a:off x="12081970" y="3413608"/>
            <a:ext cx="6206030" cy="59022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24"/>
          <p:cNvPicPr preferRelativeResize="0"/>
          <p:nvPr/>
        </p:nvPicPr>
        <p:blipFill rotWithShape="1">
          <a:blip r:embed="rId6">
            <a:alphaModFix/>
          </a:blip>
          <a:srcRect t="10267" b="10267"/>
          <a:stretch/>
        </p:blipFill>
        <p:spPr>
          <a:xfrm>
            <a:off x="8760292" y="1043881"/>
            <a:ext cx="3976157" cy="473945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8" name="Google Shape;278;p24"/>
          <p:cNvCxnSpPr/>
          <p:nvPr/>
        </p:nvCxnSpPr>
        <p:spPr>
          <a:xfrm rot="5400000">
            <a:off x="8953540" y="2052348"/>
            <a:ext cx="8577192" cy="0"/>
          </a:xfrm>
          <a:prstGeom prst="straightConnector1">
            <a:avLst/>
          </a:prstGeom>
          <a:noFill/>
          <a:ln w="47625" cap="flat" cmpd="sng">
            <a:solidFill>
              <a:srgbClr val="3B2F2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79" name="Google Shape;279;p24"/>
          <p:cNvCxnSpPr/>
          <p:nvPr/>
        </p:nvCxnSpPr>
        <p:spPr>
          <a:xfrm rot="10800000">
            <a:off x="1028700" y="4243616"/>
            <a:ext cx="2491075" cy="0"/>
          </a:xfrm>
          <a:prstGeom prst="straightConnector1">
            <a:avLst/>
          </a:prstGeom>
          <a:noFill/>
          <a:ln w="47625" cap="flat" cmpd="sng">
            <a:solidFill>
              <a:srgbClr val="3B2F2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80" name="Google Shape;280;p24"/>
          <p:cNvCxnSpPr/>
          <p:nvPr/>
        </p:nvCxnSpPr>
        <p:spPr>
          <a:xfrm rot="10800000">
            <a:off x="13284999" y="8634423"/>
            <a:ext cx="5219839" cy="0"/>
          </a:xfrm>
          <a:prstGeom prst="straightConnector1">
            <a:avLst/>
          </a:prstGeom>
          <a:noFill/>
          <a:ln w="47625" cap="flat" cmpd="sng">
            <a:solidFill>
              <a:srgbClr val="3B2F2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81" name="Google Shape;281;p2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903870" y="6137771"/>
            <a:ext cx="1913605" cy="2087569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24"/>
          <p:cNvSpPr txBox="1"/>
          <p:nvPr/>
        </p:nvSpPr>
        <p:spPr>
          <a:xfrm>
            <a:off x="1028700" y="4575671"/>
            <a:ext cx="4982151" cy="15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7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b="0" i="0" u="none" strike="noStrike" cap="none">
                <a:solidFill>
                  <a:srgbClr val="3B2F20"/>
                </a:solidFill>
                <a:latin typeface="Montserrat"/>
                <a:ea typeface="Montserrat"/>
                <a:cs typeface="Montserrat"/>
                <a:sym typeface="Montserrat"/>
              </a:rPr>
              <a:t>Write a caption for the photos.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" name="Google Shape;287;p25"/>
          <p:cNvPicPr preferRelativeResize="0"/>
          <p:nvPr/>
        </p:nvPicPr>
        <p:blipFill rotWithShape="1">
          <a:blip r:embed="rId3">
            <a:alphaModFix/>
          </a:blip>
          <a:srcRect t="22516" b="36068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25"/>
          <p:cNvPicPr preferRelativeResize="0"/>
          <p:nvPr/>
        </p:nvPicPr>
        <p:blipFill rotWithShape="1">
          <a:blip r:embed="rId4">
            <a:alphaModFix/>
          </a:blip>
          <a:srcRect t="26264" b="26264"/>
          <a:stretch/>
        </p:blipFill>
        <p:spPr>
          <a:xfrm>
            <a:off x="5981440" y="-1683851"/>
            <a:ext cx="6350253" cy="4521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25"/>
          <p:cNvPicPr preferRelativeResize="0"/>
          <p:nvPr/>
        </p:nvPicPr>
        <p:blipFill rotWithShape="1">
          <a:blip r:embed="rId5">
            <a:alphaModFix/>
          </a:blip>
          <a:srcRect t="26264" b="26264"/>
          <a:stretch/>
        </p:blipFill>
        <p:spPr>
          <a:xfrm>
            <a:off x="5981440" y="7599903"/>
            <a:ext cx="6350253" cy="4521740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25"/>
          <p:cNvSpPr txBox="1"/>
          <p:nvPr/>
        </p:nvSpPr>
        <p:spPr>
          <a:xfrm>
            <a:off x="1885159" y="3990975"/>
            <a:ext cx="14517682" cy="2295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 b="0" i="0" u="none" strike="noStrike" cap="none">
                <a:solidFill>
                  <a:srgbClr val="3B2F20"/>
                </a:solidFill>
                <a:latin typeface="Montserrat"/>
                <a:ea typeface="Montserrat"/>
                <a:cs typeface="Montserrat"/>
                <a:sym typeface="Montserrat"/>
              </a:rPr>
              <a:t>Write an original statement or inspiring quote</a:t>
            </a:r>
            <a:endParaRPr/>
          </a:p>
        </p:txBody>
      </p:sp>
      <p:sp>
        <p:nvSpPr>
          <p:cNvPr id="291" name="Google Shape;291;p25"/>
          <p:cNvSpPr txBox="1"/>
          <p:nvPr/>
        </p:nvSpPr>
        <p:spPr>
          <a:xfrm>
            <a:off x="12786163" y="7765628"/>
            <a:ext cx="5144821" cy="1251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i="0" u="none" strike="noStrike" cap="none">
                <a:solidFill>
                  <a:srgbClr val="3B2F20"/>
                </a:solidFill>
                <a:latin typeface="Cabin"/>
                <a:ea typeface="Cabin"/>
                <a:cs typeface="Cabin"/>
                <a:sym typeface="Cabin"/>
              </a:rPr>
              <a:t>— Include a credit, citation, or supporting message</a:t>
            </a:r>
            <a:endParaRPr/>
          </a:p>
        </p:txBody>
      </p:sp>
      <p:cxnSp>
        <p:nvCxnSpPr>
          <p:cNvPr id="292" name="Google Shape;292;p25"/>
          <p:cNvCxnSpPr/>
          <p:nvPr/>
        </p:nvCxnSpPr>
        <p:spPr>
          <a:xfrm rot="10800000">
            <a:off x="6495790" y="6816120"/>
            <a:ext cx="5296421" cy="0"/>
          </a:xfrm>
          <a:prstGeom prst="straightConnector1">
            <a:avLst/>
          </a:prstGeom>
          <a:noFill/>
          <a:ln w="47625" cap="flat" cmpd="sng">
            <a:solidFill>
              <a:srgbClr val="3B2F20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26"/>
          <p:cNvPicPr preferRelativeResize="0"/>
          <p:nvPr/>
        </p:nvPicPr>
        <p:blipFill rotWithShape="1">
          <a:blip r:embed="rId3">
            <a:alphaModFix/>
          </a:blip>
          <a:srcRect t="22516" b="36068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8" name="Google Shape;298;p26"/>
          <p:cNvCxnSpPr/>
          <p:nvPr/>
        </p:nvCxnSpPr>
        <p:spPr>
          <a:xfrm rot="10800000">
            <a:off x="0" y="4277778"/>
            <a:ext cx="18288000" cy="0"/>
          </a:xfrm>
          <a:prstGeom prst="straightConnector1">
            <a:avLst/>
          </a:prstGeom>
          <a:noFill/>
          <a:ln w="47625" cap="flat" cmpd="sng">
            <a:solidFill>
              <a:srgbClr val="FFFEF5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99" name="Google Shape;299;p26"/>
          <p:cNvCxnSpPr/>
          <p:nvPr/>
        </p:nvCxnSpPr>
        <p:spPr>
          <a:xfrm rot="-5400000">
            <a:off x="1550999" y="7282389"/>
            <a:ext cx="6009222" cy="0"/>
          </a:xfrm>
          <a:prstGeom prst="straightConnector1">
            <a:avLst/>
          </a:prstGeom>
          <a:noFill/>
          <a:ln w="47625" cap="flat" cmpd="sng">
            <a:solidFill>
              <a:srgbClr val="FFFEF5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00" name="Google Shape;300;p26"/>
          <p:cNvCxnSpPr/>
          <p:nvPr/>
        </p:nvCxnSpPr>
        <p:spPr>
          <a:xfrm rot="-5399999">
            <a:off x="6175108" y="7246670"/>
            <a:ext cx="5985409" cy="0"/>
          </a:xfrm>
          <a:prstGeom prst="straightConnector1">
            <a:avLst/>
          </a:prstGeom>
          <a:noFill/>
          <a:ln w="47625" cap="flat" cmpd="sng">
            <a:solidFill>
              <a:srgbClr val="FFFEF5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01" name="Google Shape;301;p26"/>
          <p:cNvCxnSpPr/>
          <p:nvPr/>
        </p:nvCxnSpPr>
        <p:spPr>
          <a:xfrm rot="-5400000">
            <a:off x="10727779" y="7258577"/>
            <a:ext cx="6009222" cy="0"/>
          </a:xfrm>
          <a:prstGeom prst="straightConnector1">
            <a:avLst/>
          </a:prstGeom>
          <a:noFill/>
          <a:ln w="47625" cap="flat" cmpd="sng">
            <a:solidFill>
              <a:srgbClr val="FFFEF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02" name="Google Shape;302;p26"/>
          <p:cNvSpPr txBox="1"/>
          <p:nvPr/>
        </p:nvSpPr>
        <p:spPr>
          <a:xfrm>
            <a:off x="1028700" y="1028700"/>
            <a:ext cx="162306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0" i="0" u="none" strike="noStrike" cap="none">
                <a:solidFill>
                  <a:srgbClr val="FFFEF5"/>
                </a:solidFill>
                <a:latin typeface="Montserrat"/>
                <a:ea typeface="Montserrat"/>
                <a:cs typeface="Montserrat"/>
                <a:sym typeface="Montserrat"/>
              </a:rPr>
              <a:t>ADD A TEAM MEMBERS PAGE</a:t>
            </a:r>
            <a:endParaRPr/>
          </a:p>
        </p:txBody>
      </p:sp>
      <p:sp>
        <p:nvSpPr>
          <p:cNvPr id="303" name="Google Shape;303;p26"/>
          <p:cNvSpPr txBox="1"/>
          <p:nvPr/>
        </p:nvSpPr>
        <p:spPr>
          <a:xfrm>
            <a:off x="5259660" y="2648989"/>
            <a:ext cx="7506494" cy="565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0" i="0" u="none" strike="noStrike" cap="none">
                <a:solidFill>
                  <a:srgbClr val="FFFEF5"/>
                </a:solidFill>
                <a:latin typeface="Cabin"/>
                <a:ea typeface="Cabin"/>
                <a:cs typeface="Cabin"/>
                <a:sym typeface="Cabin"/>
              </a:rPr>
              <a:t>Elaborate on what you want to discuss. </a:t>
            </a:r>
            <a:endParaRPr/>
          </a:p>
        </p:txBody>
      </p:sp>
      <p:grpSp>
        <p:nvGrpSpPr>
          <p:cNvPr id="304" name="Google Shape;304;p26"/>
          <p:cNvGrpSpPr/>
          <p:nvPr/>
        </p:nvGrpSpPr>
        <p:grpSpPr>
          <a:xfrm>
            <a:off x="607298" y="4906921"/>
            <a:ext cx="3272532" cy="4612960"/>
            <a:chOff x="0" y="0"/>
            <a:chExt cx="4363376" cy="6150614"/>
          </a:xfrm>
        </p:grpSpPr>
        <p:sp>
          <p:nvSpPr>
            <p:cNvPr id="305" name="Google Shape;305;p26"/>
            <p:cNvSpPr/>
            <p:nvPr/>
          </p:nvSpPr>
          <p:spPr>
            <a:xfrm>
              <a:off x="0" y="0"/>
              <a:ext cx="4363376" cy="4440596"/>
            </a:xfrm>
            <a:prstGeom prst="rect">
              <a:avLst/>
            </a:prstGeom>
            <a:solidFill>
              <a:srgbClr val="FFFE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306" name="Google Shape;306;p26"/>
            <p:cNvPicPr preferRelativeResize="0"/>
            <p:nvPr/>
          </p:nvPicPr>
          <p:blipFill rotWithShape="1">
            <a:blip r:embed="rId4">
              <a:alphaModFix/>
            </a:blip>
            <a:srcRect t="15670" b="15671"/>
            <a:stretch/>
          </p:blipFill>
          <p:spPr>
            <a:xfrm>
              <a:off x="411077" y="399121"/>
              <a:ext cx="3541221" cy="364235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7" name="Google Shape;307;p26"/>
            <p:cNvSpPr txBox="1"/>
            <p:nvPr/>
          </p:nvSpPr>
          <p:spPr>
            <a:xfrm>
              <a:off x="561870" y="4997434"/>
              <a:ext cx="3239636" cy="44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997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88" b="1" i="0" u="none" strike="noStrike" cap="none">
                  <a:solidFill>
                    <a:srgbClr val="FFFEF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NAME</a:t>
              </a:r>
              <a:endParaRPr/>
            </a:p>
          </p:txBody>
        </p:sp>
        <p:sp>
          <p:nvSpPr>
            <p:cNvPr id="308" name="Google Shape;308;p26"/>
            <p:cNvSpPr txBox="1"/>
            <p:nvPr/>
          </p:nvSpPr>
          <p:spPr>
            <a:xfrm>
              <a:off x="561870" y="5706114"/>
              <a:ext cx="3239636" cy="44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997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88" b="0" i="0" u="none" strike="noStrike" cap="none">
                  <a:solidFill>
                    <a:srgbClr val="3B2F20"/>
                  </a:solidFill>
                  <a:latin typeface="Cabin"/>
                  <a:ea typeface="Cabin"/>
                  <a:cs typeface="Cabin"/>
                  <a:sym typeface="Cabin"/>
                </a:rPr>
                <a:t>Title or Position</a:t>
              </a:r>
              <a:endParaRPr/>
            </a:p>
          </p:txBody>
        </p:sp>
      </p:grpSp>
      <p:grpSp>
        <p:nvGrpSpPr>
          <p:cNvPr id="309" name="Google Shape;309;p26"/>
          <p:cNvGrpSpPr/>
          <p:nvPr/>
        </p:nvGrpSpPr>
        <p:grpSpPr>
          <a:xfrm>
            <a:off x="5208537" y="4906921"/>
            <a:ext cx="3272532" cy="4612960"/>
            <a:chOff x="0" y="0"/>
            <a:chExt cx="4363376" cy="6150614"/>
          </a:xfrm>
        </p:grpSpPr>
        <p:sp>
          <p:nvSpPr>
            <p:cNvPr id="310" name="Google Shape;310;p26"/>
            <p:cNvSpPr/>
            <p:nvPr/>
          </p:nvSpPr>
          <p:spPr>
            <a:xfrm>
              <a:off x="0" y="0"/>
              <a:ext cx="4363376" cy="4440596"/>
            </a:xfrm>
            <a:prstGeom prst="rect">
              <a:avLst/>
            </a:prstGeom>
            <a:solidFill>
              <a:srgbClr val="FFFE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311" name="Google Shape;311;p26"/>
            <p:cNvPicPr preferRelativeResize="0"/>
            <p:nvPr/>
          </p:nvPicPr>
          <p:blipFill rotWithShape="1">
            <a:blip r:embed="rId5">
              <a:alphaModFix/>
            </a:blip>
            <a:srcRect l="20352" r="16631"/>
            <a:stretch/>
          </p:blipFill>
          <p:spPr>
            <a:xfrm>
              <a:off x="456321" y="399121"/>
              <a:ext cx="3442836" cy="364235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2" name="Google Shape;312;p26"/>
            <p:cNvSpPr txBox="1"/>
            <p:nvPr/>
          </p:nvSpPr>
          <p:spPr>
            <a:xfrm>
              <a:off x="557921" y="4997434"/>
              <a:ext cx="3239636" cy="44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997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88" b="1" i="0" u="none" strike="noStrike" cap="none">
                  <a:solidFill>
                    <a:srgbClr val="FFFEF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NAME</a:t>
              </a:r>
              <a:endParaRPr/>
            </a:p>
          </p:txBody>
        </p:sp>
        <p:sp>
          <p:nvSpPr>
            <p:cNvPr id="313" name="Google Shape;313;p26"/>
            <p:cNvSpPr txBox="1"/>
            <p:nvPr/>
          </p:nvSpPr>
          <p:spPr>
            <a:xfrm>
              <a:off x="557921" y="5706114"/>
              <a:ext cx="3239636" cy="44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997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88" b="0" i="0" u="none" strike="noStrike" cap="none">
                  <a:solidFill>
                    <a:srgbClr val="3B2F2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Title or Position</a:t>
              </a:r>
              <a:endParaRPr/>
            </a:p>
          </p:txBody>
        </p:sp>
      </p:grpSp>
      <p:grpSp>
        <p:nvGrpSpPr>
          <p:cNvPr id="314" name="Google Shape;314;p26"/>
          <p:cNvGrpSpPr/>
          <p:nvPr/>
        </p:nvGrpSpPr>
        <p:grpSpPr>
          <a:xfrm>
            <a:off x="9809777" y="4896661"/>
            <a:ext cx="3272532" cy="4633482"/>
            <a:chOff x="0" y="0"/>
            <a:chExt cx="4363376" cy="6177976"/>
          </a:xfrm>
        </p:grpSpPr>
        <p:sp>
          <p:nvSpPr>
            <p:cNvPr id="315" name="Google Shape;315;p26"/>
            <p:cNvSpPr/>
            <p:nvPr/>
          </p:nvSpPr>
          <p:spPr>
            <a:xfrm>
              <a:off x="0" y="0"/>
              <a:ext cx="4363376" cy="4440596"/>
            </a:xfrm>
            <a:prstGeom prst="rect">
              <a:avLst/>
            </a:prstGeom>
            <a:solidFill>
              <a:srgbClr val="FFFE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316" name="Google Shape;316;p26"/>
            <p:cNvPicPr preferRelativeResize="0"/>
            <p:nvPr/>
          </p:nvPicPr>
          <p:blipFill rotWithShape="1">
            <a:blip r:embed="rId6">
              <a:alphaModFix/>
            </a:blip>
            <a:srcRect l="21618" t="12722" r="18384" b="44936"/>
            <a:stretch/>
          </p:blipFill>
          <p:spPr>
            <a:xfrm>
              <a:off x="479723" y="399121"/>
              <a:ext cx="3440693" cy="364235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7" name="Google Shape;317;p26"/>
            <p:cNvSpPr txBox="1"/>
            <p:nvPr/>
          </p:nvSpPr>
          <p:spPr>
            <a:xfrm>
              <a:off x="584200" y="5024796"/>
              <a:ext cx="3239636" cy="44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997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88" b="1" i="0" u="none" strike="noStrike" cap="none">
                  <a:solidFill>
                    <a:srgbClr val="FFFEF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NAME</a:t>
              </a:r>
              <a:endParaRPr/>
            </a:p>
          </p:txBody>
        </p:sp>
        <p:sp>
          <p:nvSpPr>
            <p:cNvPr id="318" name="Google Shape;318;p26"/>
            <p:cNvSpPr txBox="1"/>
            <p:nvPr/>
          </p:nvSpPr>
          <p:spPr>
            <a:xfrm>
              <a:off x="584200" y="5733476"/>
              <a:ext cx="3239636" cy="44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997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88" b="0" i="0" u="none" strike="noStrike" cap="none">
                  <a:solidFill>
                    <a:srgbClr val="3B2F2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Title or Position</a:t>
              </a:r>
              <a:endParaRPr/>
            </a:p>
          </p:txBody>
        </p:sp>
      </p:grpSp>
      <p:grpSp>
        <p:nvGrpSpPr>
          <p:cNvPr id="319" name="Google Shape;319;p26"/>
          <p:cNvGrpSpPr/>
          <p:nvPr/>
        </p:nvGrpSpPr>
        <p:grpSpPr>
          <a:xfrm>
            <a:off x="14411017" y="4896661"/>
            <a:ext cx="3272532" cy="4633482"/>
            <a:chOff x="0" y="0"/>
            <a:chExt cx="4363376" cy="6177976"/>
          </a:xfrm>
        </p:grpSpPr>
        <p:sp>
          <p:nvSpPr>
            <p:cNvPr id="320" name="Google Shape;320;p26"/>
            <p:cNvSpPr/>
            <p:nvPr/>
          </p:nvSpPr>
          <p:spPr>
            <a:xfrm>
              <a:off x="0" y="0"/>
              <a:ext cx="4363376" cy="4440596"/>
            </a:xfrm>
            <a:prstGeom prst="rect">
              <a:avLst/>
            </a:prstGeom>
            <a:solidFill>
              <a:srgbClr val="FFFE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321" name="Google Shape;321;p26"/>
            <p:cNvPicPr preferRelativeResize="0"/>
            <p:nvPr/>
          </p:nvPicPr>
          <p:blipFill rotWithShape="1">
            <a:blip r:embed="rId7">
              <a:alphaModFix/>
            </a:blip>
            <a:srcRect l="30056" t="11263" r="20876" b="9478"/>
            <a:stretch/>
          </p:blipFill>
          <p:spPr>
            <a:xfrm>
              <a:off x="490485" y="399121"/>
              <a:ext cx="3382406" cy="364235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2" name="Google Shape;322;p26"/>
            <p:cNvSpPr txBox="1"/>
            <p:nvPr/>
          </p:nvSpPr>
          <p:spPr>
            <a:xfrm>
              <a:off x="633255" y="5024796"/>
              <a:ext cx="3239636" cy="44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997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88" b="1" i="0" u="none" strike="noStrike" cap="none">
                  <a:solidFill>
                    <a:srgbClr val="FFFEF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NAME</a:t>
              </a:r>
              <a:endParaRPr/>
            </a:p>
          </p:txBody>
        </p:sp>
        <p:sp>
          <p:nvSpPr>
            <p:cNvPr id="323" name="Google Shape;323;p26"/>
            <p:cNvSpPr txBox="1"/>
            <p:nvPr/>
          </p:nvSpPr>
          <p:spPr>
            <a:xfrm>
              <a:off x="633255" y="5733476"/>
              <a:ext cx="3239636" cy="44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997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88" b="0" i="0" u="none" strike="noStrike" cap="none">
                  <a:solidFill>
                    <a:srgbClr val="3B2F2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Title or Position</a:t>
              </a: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" name="Google Shape;328;p27"/>
          <p:cNvPicPr preferRelativeResize="0"/>
          <p:nvPr/>
        </p:nvPicPr>
        <p:blipFill rotWithShape="1">
          <a:blip r:embed="rId3">
            <a:alphaModFix/>
          </a:blip>
          <a:srcRect t="22516" b="36068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9" name="Google Shape;329;p27"/>
          <p:cNvGrpSpPr/>
          <p:nvPr/>
        </p:nvGrpSpPr>
        <p:grpSpPr>
          <a:xfrm>
            <a:off x="-1517918" y="2400241"/>
            <a:ext cx="4342705" cy="5341857"/>
            <a:chOff x="0" y="-38100"/>
            <a:chExt cx="1143758" cy="1406909"/>
          </a:xfrm>
        </p:grpSpPr>
        <p:sp>
          <p:nvSpPr>
            <p:cNvPr id="330" name="Google Shape;330;p27"/>
            <p:cNvSpPr/>
            <p:nvPr/>
          </p:nvSpPr>
          <p:spPr>
            <a:xfrm>
              <a:off x="0" y="0"/>
              <a:ext cx="1143758" cy="1368809"/>
            </a:xfrm>
            <a:custGeom>
              <a:avLst/>
              <a:gdLst/>
              <a:ahLst/>
              <a:cxnLst/>
              <a:rect l="l" t="t" r="r" b="b"/>
              <a:pathLst>
                <a:path w="1143758" h="1368809" extrusionOk="0">
                  <a:moveTo>
                    <a:pt x="0" y="0"/>
                  </a:moveTo>
                  <a:lnTo>
                    <a:pt x="1143758" y="0"/>
                  </a:lnTo>
                  <a:lnTo>
                    <a:pt x="1143758" y="1368809"/>
                  </a:lnTo>
                  <a:lnTo>
                    <a:pt x="0" y="1368809"/>
                  </a:lnTo>
                  <a:close/>
                </a:path>
              </a:pathLst>
            </a:custGeom>
            <a:solidFill>
              <a:srgbClr val="CFC4B2"/>
            </a:solidFill>
            <a:ln>
              <a:noFill/>
            </a:ln>
          </p:spPr>
        </p:sp>
        <p:sp>
          <p:nvSpPr>
            <p:cNvPr id="331" name="Google Shape;331;p2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32" name="Google Shape;332;p27"/>
          <p:cNvGrpSpPr/>
          <p:nvPr/>
        </p:nvGrpSpPr>
        <p:grpSpPr>
          <a:xfrm>
            <a:off x="15460389" y="2400241"/>
            <a:ext cx="4342705" cy="5341857"/>
            <a:chOff x="0" y="-38100"/>
            <a:chExt cx="1143758" cy="1406909"/>
          </a:xfrm>
        </p:grpSpPr>
        <p:sp>
          <p:nvSpPr>
            <p:cNvPr id="333" name="Google Shape;333;p27"/>
            <p:cNvSpPr/>
            <p:nvPr/>
          </p:nvSpPr>
          <p:spPr>
            <a:xfrm>
              <a:off x="0" y="0"/>
              <a:ext cx="1143758" cy="1368809"/>
            </a:xfrm>
            <a:custGeom>
              <a:avLst/>
              <a:gdLst/>
              <a:ahLst/>
              <a:cxnLst/>
              <a:rect l="l" t="t" r="r" b="b"/>
              <a:pathLst>
                <a:path w="1143758" h="1368809" extrusionOk="0">
                  <a:moveTo>
                    <a:pt x="0" y="0"/>
                  </a:moveTo>
                  <a:lnTo>
                    <a:pt x="1143758" y="0"/>
                  </a:lnTo>
                  <a:lnTo>
                    <a:pt x="1143758" y="1368809"/>
                  </a:lnTo>
                  <a:lnTo>
                    <a:pt x="0" y="1368809"/>
                  </a:lnTo>
                  <a:close/>
                </a:path>
              </a:pathLst>
            </a:custGeom>
            <a:solidFill>
              <a:srgbClr val="CFC4B2"/>
            </a:solidFill>
            <a:ln>
              <a:noFill/>
            </a:ln>
          </p:spPr>
        </p:sp>
        <p:sp>
          <p:nvSpPr>
            <p:cNvPr id="334" name="Google Shape;334;p2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335" name="Google Shape;335;p27"/>
          <p:cNvCxnSpPr/>
          <p:nvPr/>
        </p:nvCxnSpPr>
        <p:spPr>
          <a:xfrm rot="-5400000">
            <a:off x="7269956" y="623233"/>
            <a:ext cx="3795713" cy="0"/>
          </a:xfrm>
          <a:prstGeom prst="straightConnector1">
            <a:avLst/>
          </a:prstGeom>
          <a:noFill/>
          <a:ln w="47625" cap="flat" cmpd="sng">
            <a:solidFill>
              <a:srgbClr val="3B2F2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6" name="Google Shape;336;p27"/>
          <p:cNvCxnSpPr/>
          <p:nvPr/>
        </p:nvCxnSpPr>
        <p:spPr>
          <a:xfrm rot="-5400000">
            <a:off x="7317581" y="9616142"/>
            <a:ext cx="3795713" cy="0"/>
          </a:xfrm>
          <a:prstGeom prst="straightConnector1">
            <a:avLst/>
          </a:prstGeom>
          <a:noFill/>
          <a:ln w="47625" cap="flat" cmpd="sng">
            <a:solidFill>
              <a:srgbClr val="3B2F2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337" name="Google Shape;337;p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3500462" y="2058548"/>
            <a:ext cx="6851948" cy="8913103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2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936514" y="2300045"/>
            <a:ext cx="6346918" cy="8256153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27"/>
          <p:cNvSpPr txBox="1"/>
          <p:nvPr/>
        </p:nvSpPr>
        <p:spPr>
          <a:xfrm>
            <a:off x="4094436" y="3771900"/>
            <a:ext cx="10099128" cy="27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 b="0" i="0" u="none" strike="noStrike" cap="none">
                <a:solidFill>
                  <a:srgbClr val="3B2F20"/>
                </a:solidFill>
                <a:latin typeface="Montserrat"/>
                <a:ea typeface="Montserrat"/>
                <a:cs typeface="Montserrat"/>
                <a:sym typeface="Montserrat"/>
              </a:rPr>
              <a:t>ADD A SECTION HEADER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5"/>
        </a:solid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" name="Google Shape;344;p28"/>
          <p:cNvPicPr preferRelativeResize="0"/>
          <p:nvPr/>
        </p:nvPicPr>
        <p:blipFill rotWithShape="1">
          <a:blip r:embed="rId3">
            <a:alphaModFix/>
          </a:blip>
          <a:srcRect t="22213" b="22213"/>
          <a:stretch/>
        </p:blipFill>
        <p:spPr>
          <a:xfrm>
            <a:off x="8511226" y="0"/>
            <a:ext cx="8748074" cy="7292340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28"/>
          <p:cNvSpPr/>
          <p:nvPr/>
        </p:nvSpPr>
        <p:spPr>
          <a:xfrm>
            <a:off x="1028700" y="0"/>
            <a:ext cx="8511226" cy="10287000"/>
          </a:xfrm>
          <a:custGeom>
            <a:avLst/>
            <a:gdLst/>
            <a:ahLst/>
            <a:cxnLst/>
            <a:rect l="l" t="t" r="r" b="b"/>
            <a:pathLst>
              <a:path w="5224567" h="6314616" extrusionOk="0">
                <a:moveTo>
                  <a:pt x="0" y="0"/>
                </a:moveTo>
                <a:lnTo>
                  <a:pt x="5224567" y="0"/>
                </a:lnTo>
                <a:lnTo>
                  <a:pt x="5224567" y="6314616"/>
                </a:lnTo>
                <a:lnTo>
                  <a:pt x="0" y="6314616"/>
                </a:lnTo>
                <a:close/>
              </a:path>
            </a:pathLst>
          </a:custGeom>
          <a:solidFill>
            <a:srgbClr val="CFC4B2"/>
          </a:solidFill>
          <a:ln>
            <a:noFill/>
          </a:ln>
        </p:spPr>
      </p:sp>
      <p:sp>
        <p:nvSpPr>
          <p:cNvPr id="346" name="Google Shape;346;p28"/>
          <p:cNvSpPr txBox="1"/>
          <p:nvPr/>
        </p:nvSpPr>
        <p:spPr>
          <a:xfrm>
            <a:off x="10026478" y="8115041"/>
            <a:ext cx="7232822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b="0" i="0" u="none" strike="noStrike" cap="none">
                <a:solidFill>
                  <a:srgbClr val="3B2F20"/>
                </a:solidFill>
                <a:latin typeface="Cabin"/>
                <a:ea typeface="Cabin"/>
                <a:cs typeface="Cabin"/>
                <a:sym typeface="Cabin"/>
              </a:rPr>
              <a:t>Elaborate on what you want to discuss. </a:t>
            </a:r>
            <a:endParaRPr/>
          </a:p>
        </p:txBody>
      </p:sp>
      <p:sp>
        <p:nvSpPr>
          <p:cNvPr id="347" name="Google Shape;347;p28"/>
          <p:cNvSpPr txBox="1"/>
          <p:nvPr/>
        </p:nvSpPr>
        <p:spPr>
          <a:xfrm rot="-5400000">
            <a:off x="-1641667" y="4247530"/>
            <a:ext cx="9108785" cy="2295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 b="0" i="0" u="none" strike="noStrike" cap="none">
                <a:solidFill>
                  <a:srgbClr val="3B2F20"/>
                </a:solidFill>
                <a:latin typeface="Montserrat"/>
                <a:ea typeface="Montserrat"/>
                <a:cs typeface="Montserrat"/>
                <a:sym typeface="Montserrat"/>
              </a:rPr>
              <a:t>WRITE YOUR BIG TOPIC OR IDEA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2" name="Google Shape;352;p29"/>
          <p:cNvPicPr preferRelativeResize="0"/>
          <p:nvPr/>
        </p:nvPicPr>
        <p:blipFill rotWithShape="1">
          <a:blip r:embed="rId3">
            <a:alphaModFix/>
          </a:blip>
          <a:srcRect t="22516" b="36068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29"/>
          <p:cNvPicPr preferRelativeResize="0"/>
          <p:nvPr/>
        </p:nvPicPr>
        <p:blipFill rotWithShape="1">
          <a:blip r:embed="rId4">
            <a:alphaModFix/>
          </a:blip>
          <a:srcRect t="43602" b="23248"/>
          <a:stretch/>
        </p:blipFill>
        <p:spPr>
          <a:xfrm>
            <a:off x="1868982" y="0"/>
            <a:ext cx="14632126" cy="6466921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29"/>
          <p:cNvSpPr txBox="1"/>
          <p:nvPr/>
        </p:nvSpPr>
        <p:spPr>
          <a:xfrm>
            <a:off x="4044552" y="6710085"/>
            <a:ext cx="10198896" cy="2295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 b="0" i="0" u="none" strike="noStrike" cap="none">
                <a:solidFill>
                  <a:srgbClr val="3B2F20"/>
                </a:solidFill>
                <a:latin typeface="Montserrat"/>
                <a:ea typeface="Montserrat"/>
                <a:cs typeface="Montserrat"/>
                <a:sym typeface="Montserrat"/>
              </a:rPr>
              <a:t>WRITE YOUR </a:t>
            </a:r>
            <a:endParaRPr/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 b="0" i="0" u="none" strike="noStrike" cap="none">
                <a:solidFill>
                  <a:srgbClr val="3B2F20"/>
                </a:solidFill>
                <a:latin typeface="Montserrat"/>
                <a:ea typeface="Montserrat"/>
                <a:cs typeface="Montserrat"/>
                <a:sym typeface="Montserrat"/>
              </a:rPr>
              <a:t>TOPIC OR IDEA</a:t>
            </a:r>
            <a:endParaRPr/>
          </a:p>
        </p:txBody>
      </p:sp>
      <p:cxnSp>
        <p:nvCxnSpPr>
          <p:cNvPr id="355" name="Google Shape;355;p29"/>
          <p:cNvCxnSpPr/>
          <p:nvPr/>
        </p:nvCxnSpPr>
        <p:spPr>
          <a:xfrm rot="-5400000">
            <a:off x="9627711" y="5119687"/>
            <a:ext cx="13794419" cy="0"/>
          </a:xfrm>
          <a:prstGeom prst="straightConnector1">
            <a:avLst/>
          </a:prstGeom>
          <a:noFill/>
          <a:ln w="47625" cap="flat" cmpd="sng">
            <a:solidFill>
              <a:srgbClr val="3B2F2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6" name="Google Shape;356;p29"/>
          <p:cNvCxnSpPr/>
          <p:nvPr/>
        </p:nvCxnSpPr>
        <p:spPr>
          <a:xfrm rot="-5400000">
            <a:off x="-5052040" y="5119688"/>
            <a:ext cx="13794419" cy="0"/>
          </a:xfrm>
          <a:prstGeom prst="straightConnector1">
            <a:avLst/>
          </a:prstGeom>
          <a:noFill/>
          <a:ln w="47625" cap="flat" cmpd="sng">
            <a:solidFill>
              <a:srgbClr val="3B2F2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357" name="Google Shape;357;p2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451236" y="8685963"/>
            <a:ext cx="1467617" cy="16010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2" name="Google Shape;362;p30"/>
          <p:cNvPicPr preferRelativeResize="0"/>
          <p:nvPr/>
        </p:nvPicPr>
        <p:blipFill rotWithShape="1">
          <a:blip r:embed="rId3">
            <a:alphaModFix/>
          </a:blip>
          <a:srcRect t="22516" b="36068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3" name="Google Shape;363;p30"/>
          <p:cNvGrpSpPr/>
          <p:nvPr/>
        </p:nvGrpSpPr>
        <p:grpSpPr>
          <a:xfrm>
            <a:off x="800103" y="-612003"/>
            <a:ext cx="4130221" cy="7221833"/>
            <a:chOff x="0" y="-38100"/>
            <a:chExt cx="812800" cy="1421209"/>
          </a:xfrm>
        </p:grpSpPr>
        <p:sp>
          <p:nvSpPr>
            <p:cNvPr id="364" name="Google Shape;364;p30"/>
            <p:cNvSpPr/>
            <p:nvPr/>
          </p:nvSpPr>
          <p:spPr>
            <a:xfrm>
              <a:off x="0" y="0"/>
              <a:ext cx="812800" cy="1383109"/>
            </a:xfrm>
            <a:custGeom>
              <a:avLst/>
              <a:gdLst/>
              <a:ahLst/>
              <a:cxnLst/>
              <a:rect l="l" t="t" r="r" b="b"/>
              <a:pathLst>
                <a:path w="812800" h="1383109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1383109"/>
                  </a:lnTo>
                  <a:lnTo>
                    <a:pt x="0" y="138310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flat" cmpd="sng">
              <a:solidFill>
                <a:srgbClr val="B29E84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365" name="Google Shape;365;p3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66" name="Google Shape;366;p30"/>
          <p:cNvGrpSpPr/>
          <p:nvPr/>
        </p:nvGrpSpPr>
        <p:grpSpPr>
          <a:xfrm>
            <a:off x="13195754" y="3358868"/>
            <a:ext cx="4130221" cy="7221833"/>
            <a:chOff x="0" y="-38100"/>
            <a:chExt cx="812800" cy="1421209"/>
          </a:xfrm>
        </p:grpSpPr>
        <p:sp>
          <p:nvSpPr>
            <p:cNvPr id="367" name="Google Shape;367;p30"/>
            <p:cNvSpPr/>
            <p:nvPr/>
          </p:nvSpPr>
          <p:spPr>
            <a:xfrm>
              <a:off x="0" y="0"/>
              <a:ext cx="812800" cy="1383109"/>
            </a:xfrm>
            <a:custGeom>
              <a:avLst/>
              <a:gdLst/>
              <a:ahLst/>
              <a:cxnLst/>
              <a:rect l="l" t="t" r="r" b="b"/>
              <a:pathLst>
                <a:path w="812800" h="1383109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1383109"/>
                  </a:lnTo>
                  <a:lnTo>
                    <a:pt x="0" y="138310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flat" cmpd="sng">
              <a:solidFill>
                <a:srgbClr val="B29E84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368" name="Google Shape;368;p3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69" name="Google Shape;369;p30"/>
          <p:cNvPicPr preferRelativeResize="0"/>
          <p:nvPr/>
        </p:nvPicPr>
        <p:blipFill rotWithShape="1">
          <a:blip r:embed="rId4">
            <a:alphaModFix/>
          </a:blip>
          <a:srcRect l="29423" r="37112"/>
          <a:stretch/>
        </p:blipFill>
        <p:spPr>
          <a:xfrm>
            <a:off x="502642" y="-1804765"/>
            <a:ext cx="3937571" cy="784918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30"/>
          <p:cNvPicPr preferRelativeResize="0"/>
          <p:nvPr/>
        </p:nvPicPr>
        <p:blipFill rotWithShape="1">
          <a:blip r:embed="rId5">
            <a:alphaModFix/>
          </a:blip>
          <a:srcRect l="26338" t="17294" r="11426"/>
          <a:stretch/>
        </p:blipFill>
        <p:spPr>
          <a:xfrm>
            <a:off x="13843451" y="3858624"/>
            <a:ext cx="3937571" cy="7849186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30"/>
          <p:cNvSpPr txBox="1"/>
          <p:nvPr/>
        </p:nvSpPr>
        <p:spPr>
          <a:xfrm>
            <a:off x="5414835" y="6034896"/>
            <a:ext cx="7296407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0" i="0" u="none" strike="noStrike" cap="none">
                <a:solidFill>
                  <a:srgbClr val="3B2F20"/>
                </a:solidFill>
                <a:latin typeface="Cabin"/>
                <a:ea typeface="Cabin"/>
                <a:cs typeface="Cabin"/>
                <a:sym typeface="Cabin"/>
              </a:rPr>
              <a:t>Elaborate on the featured statistic.</a:t>
            </a:r>
            <a:endParaRPr/>
          </a:p>
        </p:txBody>
      </p:sp>
      <p:grpSp>
        <p:nvGrpSpPr>
          <p:cNvPr id="372" name="Google Shape;372;p30"/>
          <p:cNvGrpSpPr/>
          <p:nvPr/>
        </p:nvGrpSpPr>
        <p:grpSpPr>
          <a:xfrm>
            <a:off x="5312870" y="2882163"/>
            <a:ext cx="7662255" cy="4062562"/>
            <a:chOff x="0" y="-257175"/>
            <a:chExt cx="2018043" cy="1069975"/>
          </a:xfrm>
        </p:grpSpPr>
        <p:sp>
          <p:nvSpPr>
            <p:cNvPr id="373" name="Google Shape;373;p30"/>
            <p:cNvSpPr/>
            <p:nvPr/>
          </p:nvSpPr>
          <p:spPr>
            <a:xfrm>
              <a:off x="0" y="0"/>
              <a:ext cx="2018043" cy="575683"/>
            </a:xfrm>
            <a:custGeom>
              <a:avLst/>
              <a:gdLst/>
              <a:ahLst/>
              <a:cxnLst/>
              <a:rect l="l" t="t" r="r" b="b"/>
              <a:pathLst>
                <a:path w="2018043" h="575683" extrusionOk="0">
                  <a:moveTo>
                    <a:pt x="0" y="0"/>
                  </a:moveTo>
                  <a:lnTo>
                    <a:pt x="2018043" y="0"/>
                  </a:lnTo>
                  <a:lnTo>
                    <a:pt x="2018043" y="575683"/>
                  </a:lnTo>
                  <a:lnTo>
                    <a:pt x="0" y="57568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374" name="Google Shape;374;p30"/>
            <p:cNvSpPr txBox="1"/>
            <p:nvPr/>
          </p:nvSpPr>
          <p:spPr>
            <a:xfrm>
              <a:off x="0" y="-257175"/>
              <a:ext cx="1956303" cy="10699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0" tIns="254000" rIns="254000" bIns="254000" anchor="ctr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000" b="0" i="0" u="none" strike="noStrike" cap="none">
                  <a:solidFill>
                    <a:srgbClr val="3B2F2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123,456,789</a:t>
              </a: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5"/>
        </a:solidFill>
        <a:effectLst/>
      </p:bgPr>
    </p:bg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31"/>
          <p:cNvSpPr/>
          <p:nvPr/>
        </p:nvSpPr>
        <p:spPr>
          <a:xfrm>
            <a:off x="0" y="0"/>
            <a:ext cx="8270220" cy="10287000"/>
          </a:xfrm>
          <a:prstGeom prst="rect">
            <a:avLst/>
          </a:prstGeom>
          <a:solidFill>
            <a:srgbClr val="CFC4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80" name="Google Shape;380;p31"/>
          <p:cNvPicPr preferRelativeResize="0"/>
          <p:nvPr/>
        </p:nvPicPr>
        <p:blipFill rotWithShape="1">
          <a:blip r:embed="rId3">
            <a:alphaModFix/>
          </a:blip>
          <a:srcRect t="3685" b="67201"/>
          <a:stretch/>
        </p:blipFill>
        <p:spPr>
          <a:xfrm>
            <a:off x="7077106" y="3442555"/>
            <a:ext cx="10182194" cy="4446516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p31"/>
          <p:cNvSpPr txBox="1"/>
          <p:nvPr/>
        </p:nvSpPr>
        <p:spPr>
          <a:xfrm>
            <a:off x="861792" y="2234080"/>
            <a:ext cx="4271795" cy="1057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0" i="0" u="none" strike="noStrike" cap="none">
                <a:solidFill>
                  <a:srgbClr val="3B2F20"/>
                </a:solidFill>
                <a:latin typeface="Cabin"/>
                <a:ea typeface="Cabin"/>
                <a:cs typeface="Cabin"/>
                <a:sym typeface="Cabin"/>
              </a:rPr>
              <a:t>Elaborate on the featured statistic.</a:t>
            </a:r>
            <a:endParaRPr/>
          </a:p>
        </p:txBody>
      </p:sp>
      <p:sp>
        <p:nvSpPr>
          <p:cNvPr id="382" name="Google Shape;382;p31"/>
          <p:cNvSpPr txBox="1"/>
          <p:nvPr/>
        </p:nvSpPr>
        <p:spPr>
          <a:xfrm>
            <a:off x="861792" y="5491927"/>
            <a:ext cx="3920277" cy="1057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0" i="0" u="none" strike="noStrike" cap="none">
                <a:solidFill>
                  <a:srgbClr val="3B2F20"/>
                </a:solidFill>
                <a:latin typeface="Cabin"/>
                <a:ea typeface="Cabin"/>
                <a:cs typeface="Cabin"/>
                <a:sym typeface="Cabin"/>
              </a:rPr>
              <a:t>Elaborate on the featured statistic.</a:t>
            </a:r>
            <a:endParaRPr/>
          </a:p>
        </p:txBody>
      </p:sp>
      <p:sp>
        <p:nvSpPr>
          <p:cNvPr id="383" name="Google Shape;383;p31"/>
          <p:cNvSpPr txBox="1"/>
          <p:nvPr/>
        </p:nvSpPr>
        <p:spPr>
          <a:xfrm>
            <a:off x="861792" y="8734425"/>
            <a:ext cx="3618361" cy="1057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0" i="0" u="none" strike="noStrike" cap="none">
                <a:solidFill>
                  <a:srgbClr val="3B2F20"/>
                </a:solidFill>
                <a:latin typeface="Cabin"/>
                <a:ea typeface="Cabin"/>
                <a:cs typeface="Cabin"/>
                <a:sym typeface="Cabin"/>
              </a:rPr>
              <a:t>Elaborate on the featured statistic.</a:t>
            </a:r>
            <a:endParaRPr/>
          </a:p>
        </p:txBody>
      </p:sp>
      <p:grpSp>
        <p:nvGrpSpPr>
          <p:cNvPr id="384" name="Google Shape;384;p31"/>
          <p:cNvGrpSpPr/>
          <p:nvPr/>
        </p:nvGrpSpPr>
        <p:grpSpPr>
          <a:xfrm>
            <a:off x="622190" y="-492714"/>
            <a:ext cx="5700953" cy="3917903"/>
            <a:chOff x="-63105" y="-224216"/>
            <a:chExt cx="1501486" cy="1031875"/>
          </a:xfrm>
        </p:grpSpPr>
        <p:sp>
          <p:nvSpPr>
            <p:cNvPr id="385" name="Google Shape;385;p31"/>
            <p:cNvSpPr/>
            <p:nvPr/>
          </p:nvSpPr>
          <p:spPr>
            <a:xfrm>
              <a:off x="0" y="0"/>
              <a:ext cx="1438381" cy="496460"/>
            </a:xfrm>
            <a:custGeom>
              <a:avLst/>
              <a:gdLst/>
              <a:ahLst/>
              <a:cxnLst/>
              <a:rect l="l" t="t" r="r" b="b"/>
              <a:pathLst>
                <a:path w="1438381" h="496460" extrusionOk="0">
                  <a:moveTo>
                    <a:pt x="0" y="0"/>
                  </a:moveTo>
                  <a:lnTo>
                    <a:pt x="1438381" y="0"/>
                  </a:lnTo>
                  <a:lnTo>
                    <a:pt x="1438381" y="496460"/>
                  </a:lnTo>
                  <a:lnTo>
                    <a:pt x="0" y="49646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386" name="Google Shape;386;p31"/>
            <p:cNvSpPr txBox="1"/>
            <p:nvPr/>
          </p:nvSpPr>
          <p:spPr>
            <a:xfrm>
              <a:off x="-63105" y="-224216"/>
              <a:ext cx="1438381" cy="10318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0" tIns="254000" rIns="254000" bIns="254000" anchor="ctr" anchorCtr="0">
              <a:no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7500" b="0" i="0" u="none" strike="noStrike" cap="none">
                  <a:solidFill>
                    <a:srgbClr val="3B2F2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2 out of 5</a:t>
              </a:r>
              <a:endParaRPr/>
            </a:p>
          </p:txBody>
        </p:sp>
      </p:grpSp>
      <p:grpSp>
        <p:nvGrpSpPr>
          <p:cNvPr id="387" name="Google Shape;387;p31"/>
          <p:cNvGrpSpPr/>
          <p:nvPr/>
        </p:nvGrpSpPr>
        <p:grpSpPr>
          <a:xfrm>
            <a:off x="622190" y="2738001"/>
            <a:ext cx="4657124" cy="3917903"/>
            <a:chOff x="0" y="-219075"/>
            <a:chExt cx="1226568" cy="1031875"/>
          </a:xfrm>
        </p:grpSpPr>
        <p:sp>
          <p:nvSpPr>
            <p:cNvPr id="388" name="Google Shape;388;p31"/>
            <p:cNvSpPr/>
            <p:nvPr/>
          </p:nvSpPr>
          <p:spPr>
            <a:xfrm>
              <a:off x="0" y="0"/>
              <a:ext cx="1226568" cy="496460"/>
            </a:xfrm>
            <a:custGeom>
              <a:avLst/>
              <a:gdLst/>
              <a:ahLst/>
              <a:cxnLst/>
              <a:rect l="l" t="t" r="r" b="b"/>
              <a:pathLst>
                <a:path w="1226568" h="496460" extrusionOk="0">
                  <a:moveTo>
                    <a:pt x="0" y="0"/>
                  </a:moveTo>
                  <a:lnTo>
                    <a:pt x="1226568" y="0"/>
                  </a:lnTo>
                  <a:lnTo>
                    <a:pt x="1226568" y="496460"/>
                  </a:lnTo>
                  <a:lnTo>
                    <a:pt x="0" y="49646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389" name="Google Shape;389;p31"/>
            <p:cNvSpPr txBox="1"/>
            <p:nvPr/>
          </p:nvSpPr>
          <p:spPr>
            <a:xfrm>
              <a:off x="0" y="-219075"/>
              <a:ext cx="812800" cy="10318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0" tIns="254000" rIns="254000" bIns="254000" anchor="ctr" anchorCtr="0">
              <a:no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7500" b="0" i="0" u="none" strike="noStrike" cap="none">
                  <a:solidFill>
                    <a:srgbClr val="3B2F2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95%</a:t>
              </a:r>
              <a:endParaRPr/>
            </a:p>
          </p:txBody>
        </p:sp>
      </p:grpSp>
      <p:grpSp>
        <p:nvGrpSpPr>
          <p:cNvPr id="390" name="Google Shape;390;p31"/>
          <p:cNvGrpSpPr/>
          <p:nvPr/>
        </p:nvGrpSpPr>
        <p:grpSpPr>
          <a:xfrm>
            <a:off x="615083" y="6029355"/>
            <a:ext cx="5461351" cy="3917903"/>
            <a:chOff x="-64977" y="-222208"/>
            <a:chExt cx="1438381" cy="1031875"/>
          </a:xfrm>
        </p:grpSpPr>
        <p:sp>
          <p:nvSpPr>
            <p:cNvPr id="391" name="Google Shape;391;p31"/>
            <p:cNvSpPr/>
            <p:nvPr/>
          </p:nvSpPr>
          <p:spPr>
            <a:xfrm>
              <a:off x="0" y="0"/>
              <a:ext cx="1312617" cy="496460"/>
            </a:xfrm>
            <a:custGeom>
              <a:avLst/>
              <a:gdLst/>
              <a:ahLst/>
              <a:cxnLst/>
              <a:rect l="l" t="t" r="r" b="b"/>
              <a:pathLst>
                <a:path w="1312617" h="496460" extrusionOk="0">
                  <a:moveTo>
                    <a:pt x="0" y="0"/>
                  </a:moveTo>
                  <a:lnTo>
                    <a:pt x="1312617" y="0"/>
                  </a:lnTo>
                  <a:lnTo>
                    <a:pt x="1312617" y="496460"/>
                  </a:lnTo>
                  <a:lnTo>
                    <a:pt x="0" y="49646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392" name="Google Shape;392;p31"/>
            <p:cNvSpPr txBox="1"/>
            <p:nvPr/>
          </p:nvSpPr>
          <p:spPr>
            <a:xfrm>
              <a:off x="-64977" y="-222208"/>
              <a:ext cx="1438381" cy="10318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0" tIns="254000" rIns="254000" bIns="254000" anchor="ctr" anchorCtr="0">
              <a:no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7500" b="0" i="0" u="none" strike="noStrike" cap="none">
                  <a:solidFill>
                    <a:srgbClr val="3B2F2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12 million</a:t>
              </a:r>
              <a:endParaRPr/>
            </a:p>
          </p:txBody>
        </p:sp>
      </p:grpSp>
      <p:cxnSp>
        <p:nvCxnSpPr>
          <p:cNvPr id="393" name="Google Shape;393;p31"/>
          <p:cNvCxnSpPr/>
          <p:nvPr/>
        </p:nvCxnSpPr>
        <p:spPr>
          <a:xfrm rot="10800000">
            <a:off x="861792" y="3635505"/>
            <a:ext cx="2491075" cy="0"/>
          </a:xfrm>
          <a:prstGeom prst="straightConnector1">
            <a:avLst/>
          </a:prstGeom>
          <a:noFill/>
          <a:ln w="47625" cap="flat" cmpd="sng">
            <a:solidFill>
              <a:srgbClr val="3B2F2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94" name="Google Shape;394;p31"/>
          <p:cNvCxnSpPr/>
          <p:nvPr/>
        </p:nvCxnSpPr>
        <p:spPr>
          <a:xfrm rot="10800000">
            <a:off x="861792" y="6892102"/>
            <a:ext cx="2491075" cy="0"/>
          </a:xfrm>
          <a:prstGeom prst="straightConnector1">
            <a:avLst/>
          </a:prstGeom>
          <a:noFill/>
          <a:ln w="47625" cap="flat" cmpd="sng">
            <a:solidFill>
              <a:srgbClr val="3B2F2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95" name="Google Shape;395;p31"/>
          <p:cNvCxnSpPr/>
          <p:nvPr/>
        </p:nvCxnSpPr>
        <p:spPr>
          <a:xfrm rot="-5400000">
            <a:off x="11681671" y="701440"/>
            <a:ext cx="8836495" cy="0"/>
          </a:xfrm>
          <a:prstGeom prst="straightConnector1">
            <a:avLst/>
          </a:prstGeom>
          <a:noFill/>
          <a:ln w="47625" cap="flat" cmpd="sng">
            <a:solidFill>
              <a:srgbClr val="3B2F20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4"/>
          <p:cNvPicPr preferRelativeResize="0"/>
          <p:nvPr/>
        </p:nvPicPr>
        <p:blipFill rotWithShape="1">
          <a:blip r:embed="rId3">
            <a:alphaModFix/>
          </a:blip>
          <a:srcRect t="22516" b="36068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4"/>
          <p:cNvSpPr txBox="1"/>
          <p:nvPr/>
        </p:nvSpPr>
        <p:spPr>
          <a:xfrm>
            <a:off x="9144000" y="1999192"/>
            <a:ext cx="6483120" cy="2270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3B2F20"/>
                </a:solidFill>
                <a:latin typeface="Cabin"/>
                <a:ea typeface="Cabin"/>
                <a:cs typeface="Cabin"/>
                <a:sym typeface="Cabin"/>
              </a:rPr>
              <a:t>Paragraph 1 Present with ease and wow any audience with Canva Presentations. Choose from over a thousand professionally-made templates to fit any objective or topic. Make it your own by customizing it with text and photos. </a:t>
            </a:r>
            <a:endParaRPr/>
          </a:p>
        </p:txBody>
      </p:sp>
      <p:sp>
        <p:nvSpPr>
          <p:cNvPr id="100" name="Google Shape;100;p14"/>
          <p:cNvSpPr txBox="1"/>
          <p:nvPr/>
        </p:nvSpPr>
        <p:spPr>
          <a:xfrm>
            <a:off x="9144000" y="5776136"/>
            <a:ext cx="6225357" cy="1977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0" i="0" u="none" strike="noStrike" cap="none">
                <a:solidFill>
                  <a:srgbClr val="3B2F20"/>
                </a:solidFill>
                <a:latin typeface="Cabin"/>
                <a:ea typeface="Cabin"/>
                <a:cs typeface="Cabin"/>
                <a:sym typeface="Cabin"/>
              </a:rPr>
              <a:t>Paragraph 2 Present with ease and wow any audience with Canva Presentations. Choose from over a thousand professionally-made templates to fit any objective or topic. Make it your own by customizing it with text and photos. </a:t>
            </a:r>
            <a:endParaRPr/>
          </a:p>
        </p:txBody>
      </p:sp>
      <p:sp>
        <p:nvSpPr>
          <p:cNvPr id="101" name="Google Shape;101;p14"/>
          <p:cNvSpPr txBox="1"/>
          <p:nvPr/>
        </p:nvSpPr>
        <p:spPr>
          <a:xfrm>
            <a:off x="856388" y="8141848"/>
            <a:ext cx="6910589" cy="440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99" b="0" i="0" u="none" strike="noStrike" cap="none">
                <a:solidFill>
                  <a:srgbClr val="3B2F20"/>
                </a:solidFill>
                <a:latin typeface="Montserrat"/>
                <a:ea typeface="Montserrat"/>
                <a:cs typeface="Montserrat"/>
                <a:sym typeface="Montserrat"/>
              </a:rPr>
              <a:t>HEADING 5 </a:t>
            </a:r>
            <a:endParaRPr/>
          </a:p>
        </p:txBody>
      </p:sp>
      <p:sp>
        <p:nvSpPr>
          <p:cNvPr id="102" name="Google Shape;102;p14"/>
          <p:cNvSpPr txBox="1"/>
          <p:nvPr/>
        </p:nvSpPr>
        <p:spPr>
          <a:xfrm>
            <a:off x="856388" y="3693166"/>
            <a:ext cx="6910589" cy="1276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499" b="0" i="0" u="none" strike="noStrike" cap="none">
                <a:solidFill>
                  <a:srgbClr val="3B2F20"/>
                </a:solidFill>
                <a:latin typeface="Montserrat"/>
                <a:ea typeface="Montserrat"/>
                <a:cs typeface="Montserrat"/>
                <a:sym typeface="Montserrat"/>
              </a:rPr>
              <a:t>HEADING 1</a:t>
            </a:r>
            <a:endParaRPr/>
          </a:p>
        </p:txBody>
      </p:sp>
      <p:sp>
        <p:nvSpPr>
          <p:cNvPr id="103" name="Google Shape;103;p14"/>
          <p:cNvSpPr txBox="1"/>
          <p:nvPr/>
        </p:nvSpPr>
        <p:spPr>
          <a:xfrm>
            <a:off x="856388" y="7349424"/>
            <a:ext cx="6910589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 i="0" u="none" strike="noStrike" cap="none">
                <a:solidFill>
                  <a:srgbClr val="3B2F20"/>
                </a:solidFill>
                <a:latin typeface="Montserrat"/>
                <a:ea typeface="Montserrat"/>
                <a:cs typeface="Montserrat"/>
                <a:sym typeface="Montserrat"/>
              </a:rPr>
              <a:t>HEADING 4</a:t>
            </a:r>
            <a:endParaRPr/>
          </a:p>
        </p:txBody>
      </p:sp>
      <p:sp>
        <p:nvSpPr>
          <p:cNvPr id="104" name="Google Shape;104;p14"/>
          <p:cNvSpPr txBox="1"/>
          <p:nvPr/>
        </p:nvSpPr>
        <p:spPr>
          <a:xfrm>
            <a:off x="856388" y="2929467"/>
            <a:ext cx="6910589" cy="471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99" b="0" i="0" u="none" strike="noStrike" cap="none">
                <a:solidFill>
                  <a:srgbClr val="3B2F20"/>
                </a:solidFill>
                <a:latin typeface="Montserrat"/>
                <a:ea typeface="Montserrat"/>
                <a:cs typeface="Montserrat"/>
                <a:sym typeface="Montserrat"/>
              </a:rPr>
              <a:t>SUBTITLE</a:t>
            </a:r>
            <a:endParaRPr/>
          </a:p>
        </p:txBody>
      </p:sp>
      <p:sp>
        <p:nvSpPr>
          <p:cNvPr id="105" name="Google Shape;105;p14"/>
          <p:cNvSpPr txBox="1"/>
          <p:nvPr/>
        </p:nvSpPr>
        <p:spPr>
          <a:xfrm>
            <a:off x="856388" y="628786"/>
            <a:ext cx="6910589" cy="372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99" b="0" i="0" u="none" strike="noStrike" cap="none">
                <a:solidFill>
                  <a:srgbClr val="3B2F20"/>
                </a:solidFill>
                <a:latin typeface="Montserrat"/>
                <a:ea typeface="Montserrat"/>
                <a:cs typeface="Montserrat"/>
                <a:sym typeface="Montserrat"/>
              </a:rPr>
              <a:t>PRETITLE</a:t>
            </a:r>
            <a:endParaRPr/>
          </a:p>
        </p:txBody>
      </p:sp>
      <p:sp>
        <p:nvSpPr>
          <p:cNvPr id="106" name="Google Shape;106;p14"/>
          <p:cNvSpPr txBox="1"/>
          <p:nvPr/>
        </p:nvSpPr>
        <p:spPr>
          <a:xfrm>
            <a:off x="856388" y="5239598"/>
            <a:ext cx="6910589" cy="1000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500" b="0" i="0" u="none" strike="noStrike" cap="none">
                <a:solidFill>
                  <a:srgbClr val="3B2F20"/>
                </a:solidFill>
                <a:latin typeface="Montserrat"/>
                <a:ea typeface="Montserrat"/>
                <a:cs typeface="Montserrat"/>
                <a:sym typeface="Montserrat"/>
              </a:rPr>
              <a:t>HEADING 2</a:t>
            </a:r>
            <a:endParaRPr/>
          </a:p>
        </p:txBody>
      </p:sp>
      <p:sp>
        <p:nvSpPr>
          <p:cNvPr id="107" name="Google Shape;107;p14"/>
          <p:cNvSpPr txBox="1"/>
          <p:nvPr/>
        </p:nvSpPr>
        <p:spPr>
          <a:xfrm>
            <a:off x="856388" y="6452093"/>
            <a:ext cx="6910589" cy="606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0" i="0" u="none" strike="noStrike" cap="none">
                <a:solidFill>
                  <a:srgbClr val="3B2F20"/>
                </a:solidFill>
                <a:latin typeface="Montserrat"/>
                <a:ea typeface="Montserrat"/>
                <a:cs typeface="Montserrat"/>
                <a:sym typeface="Montserrat"/>
              </a:rPr>
              <a:t>HEADING 3</a:t>
            </a:r>
            <a:endParaRPr/>
          </a:p>
        </p:txBody>
      </p:sp>
      <p:sp>
        <p:nvSpPr>
          <p:cNvPr id="108" name="Google Shape;108;p14"/>
          <p:cNvSpPr txBox="1"/>
          <p:nvPr/>
        </p:nvSpPr>
        <p:spPr>
          <a:xfrm>
            <a:off x="856388" y="1280385"/>
            <a:ext cx="6910589" cy="1428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399" b="0" i="0" u="none" strike="noStrike" cap="none">
                <a:solidFill>
                  <a:srgbClr val="3B2F20"/>
                </a:solidFill>
                <a:latin typeface="Montserrat"/>
                <a:ea typeface="Montserrat"/>
                <a:cs typeface="Montserrat"/>
                <a:sym typeface="Montserrat"/>
              </a:rPr>
              <a:t>TITLE</a:t>
            </a:r>
            <a:endParaRPr/>
          </a:p>
        </p:txBody>
      </p:sp>
      <p:sp>
        <p:nvSpPr>
          <p:cNvPr id="109" name="Google Shape;109;p14"/>
          <p:cNvSpPr txBox="1"/>
          <p:nvPr/>
        </p:nvSpPr>
        <p:spPr>
          <a:xfrm>
            <a:off x="856388" y="8732998"/>
            <a:ext cx="6910589" cy="353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1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99" b="0" i="0" u="none" strike="noStrike" cap="none">
                <a:solidFill>
                  <a:srgbClr val="3B2F20"/>
                </a:solidFill>
                <a:latin typeface="Montserrat"/>
                <a:ea typeface="Montserrat"/>
                <a:cs typeface="Montserrat"/>
                <a:sym typeface="Montserrat"/>
              </a:rPr>
              <a:t>HEADING 6</a:t>
            </a:r>
            <a:endParaRPr/>
          </a:p>
        </p:txBody>
      </p:sp>
      <p:sp>
        <p:nvSpPr>
          <p:cNvPr id="110" name="Google Shape;110;p14"/>
          <p:cNvSpPr txBox="1"/>
          <p:nvPr/>
        </p:nvSpPr>
        <p:spPr>
          <a:xfrm>
            <a:off x="856388" y="9328649"/>
            <a:ext cx="6910589" cy="2914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3B2F20"/>
                </a:solidFill>
                <a:latin typeface="Montserrat"/>
                <a:ea typeface="Montserrat"/>
                <a:cs typeface="Montserrat"/>
                <a:sym typeface="Montserrat"/>
              </a:rPr>
              <a:t>FOOTER </a:t>
            </a:r>
            <a:endParaRPr/>
          </a:p>
        </p:txBody>
      </p:sp>
      <p:pic>
        <p:nvPicPr>
          <p:cNvPr id="111" name="Google Shape;111;p14"/>
          <p:cNvPicPr preferRelativeResize="0"/>
          <p:nvPr/>
        </p:nvPicPr>
        <p:blipFill rotWithShape="1">
          <a:blip r:embed="rId4">
            <a:alphaModFix/>
          </a:blip>
          <a:srcRect l="7988" r="7988"/>
          <a:stretch/>
        </p:blipFill>
        <p:spPr>
          <a:xfrm>
            <a:off x="4486416" y="6968811"/>
            <a:ext cx="4084141" cy="53026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4"/>
          <p:cNvPicPr preferRelativeResize="0"/>
          <p:nvPr/>
        </p:nvPicPr>
        <p:blipFill rotWithShape="1">
          <a:blip r:embed="rId4">
            <a:alphaModFix/>
          </a:blip>
          <a:srcRect l="7988" r="7988"/>
          <a:stretch/>
        </p:blipFill>
        <p:spPr>
          <a:xfrm>
            <a:off x="16177341" y="-2593472"/>
            <a:ext cx="3533919" cy="458823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3" name="Google Shape;113;p14"/>
          <p:cNvCxnSpPr/>
          <p:nvPr/>
        </p:nvCxnSpPr>
        <p:spPr>
          <a:xfrm>
            <a:off x="9144000" y="4921891"/>
            <a:ext cx="9144000" cy="0"/>
          </a:xfrm>
          <a:prstGeom prst="straightConnector1">
            <a:avLst/>
          </a:prstGeom>
          <a:noFill/>
          <a:ln w="47625" cap="flat" cmpd="sng">
            <a:solidFill>
              <a:srgbClr val="3B2F2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4" name="Google Shape;114;p14"/>
          <p:cNvCxnSpPr/>
          <p:nvPr/>
        </p:nvCxnSpPr>
        <p:spPr>
          <a:xfrm rot="-5400000">
            <a:off x="4908985" y="4933383"/>
            <a:ext cx="5763608" cy="0"/>
          </a:xfrm>
          <a:prstGeom prst="straightConnector1">
            <a:avLst/>
          </a:prstGeom>
          <a:noFill/>
          <a:ln w="47625" cap="flat" cmpd="sng">
            <a:solidFill>
              <a:srgbClr val="3B2F20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50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0" name="Google Shape;400;p32"/>
          <p:cNvPicPr preferRelativeResize="0"/>
          <p:nvPr/>
        </p:nvPicPr>
        <p:blipFill rotWithShape="1">
          <a:blip r:embed="rId3">
            <a:alphaModFix/>
          </a:blip>
          <a:srcRect t="22516" b="36068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p32"/>
          <p:cNvSpPr/>
          <p:nvPr/>
        </p:nvSpPr>
        <p:spPr>
          <a:xfrm rot="-5400000">
            <a:off x="5918878" y="566793"/>
            <a:ext cx="6450243" cy="9153414"/>
          </a:xfrm>
          <a:prstGeom prst="rect">
            <a:avLst/>
          </a:prstGeom>
          <a:solidFill>
            <a:srgbClr val="FFFE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" name="Google Shape;402;p32"/>
          <p:cNvSpPr/>
          <p:nvPr/>
        </p:nvSpPr>
        <p:spPr>
          <a:xfrm rot="-5400000">
            <a:off x="6339410" y="1166198"/>
            <a:ext cx="5609180" cy="7959877"/>
          </a:xfrm>
          <a:prstGeom prst="rect">
            <a:avLst/>
          </a:prstGeom>
          <a:solidFill>
            <a:srgbClr val="CFC4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" name="Google Shape;403;p32"/>
          <p:cNvSpPr txBox="1"/>
          <p:nvPr/>
        </p:nvSpPr>
        <p:spPr>
          <a:xfrm>
            <a:off x="5433940" y="3168730"/>
            <a:ext cx="742012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 b="0" i="0" u="none" strike="noStrike" cap="none">
                <a:solidFill>
                  <a:srgbClr val="3B2F20"/>
                </a:solidFill>
                <a:latin typeface="Montserrat"/>
                <a:ea typeface="Montserrat"/>
                <a:cs typeface="Montserrat"/>
                <a:sym typeface="Montserrat"/>
              </a:rPr>
              <a:t>THANK YOU!</a:t>
            </a:r>
            <a:endParaRPr/>
          </a:p>
        </p:txBody>
      </p:sp>
      <p:sp>
        <p:nvSpPr>
          <p:cNvPr id="404" name="Google Shape;404;p32"/>
          <p:cNvSpPr txBox="1"/>
          <p:nvPr/>
        </p:nvSpPr>
        <p:spPr>
          <a:xfrm>
            <a:off x="5703818" y="4857635"/>
            <a:ext cx="6880363" cy="1136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0" i="0" u="none" strike="noStrike" cap="none">
                <a:solidFill>
                  <a:srgbClr val="3B2F20"/>
                </a:solidFill>
                <a:latin typeface="Cabin"/>
                <a:ea typeface="Cabin"/>
                <a:cs typeface="Cabin"/>
                <a:sym typeface="Cabin"/>
              </a:rPr>
              <a:t>Write a closing statement or call-to-action here.</a:t>
            </a:r>
            <a:endParaRPr/>
          </a:p>
        </p:txBody>
      </p:sp>
      <p:cxnSp>
        <p:nvCxnSpPr>
          <p:cNvPr id="405" name="Google Shape;405;p32"/>
          <p:cNvCxnSpPr/>
          <p:nvPr/>
        </p:nvCxnSpPr>
        <p:spPr>
          <a:xfrm rot="10800000">
            <a:off x="-1098161" y="5143500"/>
            <a:ext cx="5170593" cy="0"/>
          </a:xfrm>
          <a:prstGeom prst="straightConnector1">
            <a:avLst/>
          </a:prstGeom>
          <a:noFill/>
          <a:ln w="47625" cap="flat" cmpd="sng">
            <a:solidFill>
              <a:srgbClr val="3B2F2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06" name="Google Shape;406;p32"/>
          <p:cNvCxnSpPr/>
          <p:nvPr/>
        </p:nvCxnSpPr>
        <p:spPr>
          <a:xfrm rot="10800000">
            <a:off x="14271890" y="5146137"/>
            <a:ext cx="5170593" cy="0"/>
          </a:xfrm>
          <a:prstGeom prst="straightConnector1">
            <a:avLst/>
          </a:prstGeom>
          <a:noFill/>
          <a:ln w="47625" cap="flat" cmpd="sng">
            <a:solidFill>
              <a:srgbClr val="3B2F2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407" name="Google Shape;407;p3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410191" y="5994285"/>
            <a:ext cx="1467617" cy="16010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" name="Google Shape;412;p33"/>
          <p:cNvPicPr preferRelativeResize="0"/>
          <p:nvPr/>
        </p:nvPicPr>
        <p:blipFill rotWithShape="1">
          <a:blip r:embed="rId3">
            <a:alphaModFix/>
          </a:blip>
          <a:srcRect t="22516" b="36068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13" name="Google Shape;413;p33"/>
          <p:cNvGrpSpPr/>
          <p:nvPr/>
        </p:nvGrpSpPr>
        <p:grpSpPr>
          <a:xfrm>
            <a:off x="0" y="-144661"/>
            <a:ext cx="18287996" cy="3230761"/>
            <a:chOff x="0" y="-38100"/>
            <a:chExt cx="4816592" cy="850900"/>
          </a:xfrm>
        </p:grpSpPr>
        <p:sp>
          <p:nvSpPr>
            <p:cNvPr id="414" name="Google Shape;414;p33"/>
            <p:cNvSpPr/>
            <p:nvPr/>
          </p:nvSpPr>
          <p:spPr>
            <a:xfrm>
              <a:off x="0" y="0"/>
              <a:ext cx="4816592" cy="812800"/>
            </a:xfrm>
            <a:custGeom>
              <a:avLst/>
              <a:gdLst/>
              <a:ahLst/>
              <a:cxnLst/>
              <a:rect l="l" t="t" r="r" b="b"/>
              <a:pathLst>
                <a:path w="4816592" h="812800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CFC4B2"/>
            </a:solidFill>
            <a:ln>
              <a:noFill/>
            </a:ln>
          </p:spPr>
        </p:sp>
        <p:sp>
          <p:nvSpPr>
            <p:cNvPr id="415" name="Google Shape;415;p33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416" name="Google Shape;416;p33"/>
          <p:cNvPicPr preferRelativeResize="0"/>
          <p:nvPr/>
        </p:nvPicPr>
        <p:blipFill rotWithShape="1">
          <a:blip r:embed="rId4">
            <a:alphaModFix/>
          </a:blip>
          <a:srcRect l="706" r="705"/>
          <a:stretch/>
        </p:blipFill>
        <p:spPr>
          <a:xfrm>
            <a:off x="11422273" y="1028700"/>
            <a:ext cx="5634254" cy="8572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17" name="Google Shape;417;p33"/>
          <p:cNvCxnSpPr/>
          <p:nvPr/>
        </p:nvCxnSpPr>
        <p:spPr>
          <a:xfrm rot="-5400000">
            <a:off x="7836460" y="9413642"/>
            <a:ext cx="8836495" cy="0"/>
          </a:xfrm>
          <a:prstGeom prst="straightConnector1">
            <a:avLst/>
          </a:prstGeom>
          <a:noFill/>
          <a:ln w="47625" cap="flat" cmpd="sng">
            <a:solidFill>
              <a:srgbClr val="3B2F2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18" name="Google Shape;418;p33"/>
          <p:cNvCxnSpPr/>
          <p:nvPr/>
        </p:nvCxnSpPr>
        <p:spPr>
          <a:xfrm rot="10800000">
            <a:off x="-1336756" y="8259337"/>
            <a:ext cx="8283742" cy="0"/>
          </a:xfrm>
          <a:prstGeom prst="straightConnector1">
            <a:avLst/>
          </a:prstGeom>
          <a:noFill/>
          <a:ln w="47625" cap="flat" cmpd="sng">
            <a:solidFill>
              <a:srgbClr val="3B2F2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9" name="Google Shape;419;p33"/>
          <p:cNvSpPr txBox="1"/>
          <p:nvPr/>
        </p:nvSpPr>
        <p:spPr>
          <a:xfrm>
            <a:off x="1028700" y="1028700"/>
            <a:ext cx="8835383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 b="0" i="0" u="none" strike="noStrike" cap="none">
                <a:solidFill>
                  <a:srgbClr val="3B2F20"/>
                </a:solidFill>
                <a:latin typeface="Montserrat"/>
                <a:ea typeface="Montserrat"/>
                <a:cs typeface="Montserrat"/>
                <a:sym typeface="Montserrat"/>
              </a:rPr>
              <a:t>CREDITS</a:t>
            </a:r>
            <a:endParaRPr/>
          </a:p>
        </p:txBody>
      </p:sp>
      <p:sp>
        <p:nvSpPr>
          <p:cNvPr id="420" name="Google Shape;420;p33"/>
          <p:cNvSpPr txBox="1"/>
          <p:nvPr/>
        </p:nvSpPr>
        <p:spPr>
          <a:xfrm>
            <a:off x="1028700" y="4005634"/>
            <a:ext cx="9101722" cy="1136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0" i="0" u="none" strike="noStrike" cap="none">
                <a:solidFill>
                  <a:srgbClr val="3B2F20"/>
                </a:solidFill>
                <a:latin typeface="Cabin"/>
                <a:ea typeface="Cabin"/>
                <a:cs typeface="Cabin"/>
                <a:sym typeface="Cabin"/>
              </a:rPr>
              <a:t>This presentation template is free for everyone to use thanks to the following:</a:t>
            </a:r>
            <a:endParaRPr/>
          </a:p>
        </p:txBody>
      </p:sp>
      <p:sp>
        <p:nvSpPr>
          <p:cNvPr id="421" name="Google Shape;421;p33"/>
          <p:cNvSpPr txBox="1"/>
          <p:nvPr/>
        </p:nvSpPr>
        <p:spPr>
          <a:xfrm>
            <a:off x="1028700" y="5901794"/>
            <a:ext cx="9101722" cy="8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539749" marR="0" lvl="1" indent="-269874" algn="l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3B2F20"/>
              </a:buClr>
              <a:buSzPts val="2499"/>
              <a:buFont typeface="Arial"/>
              <a:buChar char="•"/>
            </a:pPr>
            <a:r>
              <a:rPr lang="en-US" sz="2499" b="0" i="0" u="none" strike="noStrike" cap="none">
                <a:solidFill>
                  <a:srgbClr val="3B2F20"/>
                </a:solidFill>
                <a:latin typeface="Cabin"/>
                <a:ea typeface="Cabin"/>
                <a:cs typeface="Cabin"/>
                <a:sym typeface="Cabin"/>
              </a:rPr>
              <a:t>SlidesCarnival for the presentation template</a:t>
            </a:r>
            <a:endParaRPr/>
          </a:p>
          <a:p>
            <a:pPr marL="539750" marR="0" lvl="1" indent="-269875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3B2F20"/>
              </a:buClr>
              <a:buSzPts val="2500"/>
              <a:buFont typeface="Arial"/>
              <a:buChar char="•"/>
            </a:pPr>
            <a:r>
              <a:rPr lang="en-US" sz="2500" b="0" i="0" u="none" strike="noStrike" cap="none">
                <a:solidFill>
                  <a:srgbClr val="3B2F20"/>
                </a:solidFill>
                <a:latin typeface="Cabin"/>
                <a:ea typeface="Cabin"/>
                <a:cs typeface="Cabin"/>
                <a:sym typeface="Cabin"/>
              </a:rPr>
              <a:t>Pexels for the photos</a:t>
            </a:r>
            <a:endParaRPr/>
          </a:p>
        </p:txBody>
      </p:sp>
      <p:sp>
        <p:nvSpPr>
          <p:cNvPr id="422" name="Google Shape;422;p33"/>
          <p:cNvSpPr txBox="1"/>
          <p:nvPr/>
        </p:nvSpPr>
        <p:spPr>
          <a:xfrm>
            <a:off x="1028700" y="8713554"/>
            <a:ext cx="9101722" cy="7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b="0" i="0" u="none" strike="noStrike" cap="none">
                <a:solidFill>
                  <a:srgbClr val="3B2F20"/>
                </a:solidFill>
                <a:latin typeface="Montserrat"/>
                <a:ea typeface="Montserrat"/>
                <a:cs typeface="Montserrat"/>
                <a:sym typeface="Montserrat"/>
              </a:rPr>
              <a:t>Happy designing! 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FC4B2"/>
        </a:solidFill>
        <a:effectLst/>
      </p:bgPr>
    </p:bg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7" name="Google Shape;427;p34"/>
          <p:cNvGrpSpPr/>
          <p:nvPr/>
        </p:nvGrpSpPr>
        <p:grpSpPr>
          <a:xfrm>
            <a:off x="25990" y="-176731"/>
            <a:ext cx="6751239" cy="10463731"/>
            <a:chOff x="0" y="-38100"/>
            <a:chExt cx="1778104" cy="2755880"/>
          </a:xfrm>
        </p:grpSpPr>
        <p:sp>
          <p:nvSpPr>
            <p:cNvPr id="428" name="Google Shape;428;p34"/>
            <p:cNvSpPr/>
            <p:nvPr/>
          </p:nvSpPr>
          <p:spPr>
            <a:xfrm>
              <a:off x="0" y="0"/>
              <a:ext cx="1778104" cy="2717780"/>
            </a:xfrm>
            <a:custGeom>
              <a:avLst/>
              <a:gdLst/>
              <a:ahLst/>
              <a:cxnLst/>
              <a:rect l="l" t="t" r="r" b="b"/>
              <a:pathLst>
                <a:path w="1778104" h="2717780" extrusionOk="0">
                  <a:moveTo>
                    <a:pt x="0" y="0"/>
                  </a:moveTo>
                  <a:lnTo>
                    <a:pt x="1778104" y="0"/>
                  </a:lnTo>
                  <a:lnTo>
                    <a:pt x="1778104" y="2717780"/>
                  </a:lnTo>
                  <a:lnTo>
                    <a:pt x="0" y="2717780"/>
                  </a:lnTo>
                  <a:close/>
                </a:path>
              </a:pathLst>
            </a:custGeom>
            <a:solidFill>
              <a:srgbClr val="FFFEF5"/>
            </a:solidFill>
            <a:ln>
              <a:noFill/>
            </a:ln>
          </p:spPr>
        </p:sp>
        <p:sp>
          <p:nvSpPr>
            <p:cNvPr id="429" name="Google Shape;429;p3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30" name="Google Shape;430;p34"/>
          <p:cNvGrpSpPr/>
          <p:nvPr/>
        </p:nvGrpSpPr>
        <p:grpSpPr>
          <a:xfrm>
            <a:off x="774970" y="2580267"/>
            <a:ext cx="4670799" cy="4837123"/>
            <a:chOff x="0" y="-38100"/>
            <a:chExt cx="821642" cy="850900"/>
          </a:xfrm>
        </p:grpSpPr>
        <p:sp>
          <p:nvSpPr>
            <p:cNvPr id="431" name="Google Shape;431;p34"/>
            <p:cNvSpPr/>
            <p:nvPr/>
          </p:nvSpPr>
          <p:spPr>
            <a:xfrm>
              <a:off x="0" y="0"/>
              <a:ext cx="821642" cy="812800"/>
            </a:xfrm>
            <a:custGeom>
              <a:avLst/>
              <a:gdLst/>
              <a:ahLst/>
              <a:cxnLst/>
              <a:rect l="l" t="t" r="r" b="b"/>
              <a:pathLst>
                <a:path w="821642" h="812800" extrusionOk="0">
                  <a:moveTo>
                    <a:pt x="0" y="0"/>
                  </a:moveTo>
                  <a:lnTo>
                    <a:pt x="821642" y="0"/>
                  </a:lnTo>
                  <a:lnTo>
                    <a:pt x="82164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flat" cmpd="sng">
              <a:solidFill>
                <a:srgbClr val="3B2F20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432" name="Google Shape;432;p3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433" name="Google Shape;433;p34"/>
          <p:cNvPicPr preferRelativeResize="0"/>
          <p:nvPr/>
        </p:nvPicPr>
        <p:blipFill rotWithShape="1">
          <a:blip r:embed="rId3">
            <a:alphaModFix/>
          </a:blip>
          <a:srcRect t="2279" b="31177"/>
          <a:stretch/>
        </p:blipFill>
        <p:spPr>
          <a:xfrm>
            <a:off x="1028700" y="3003858"/>
            <a:ext cx="4166780" cy="41667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34" name="Google Shape;434;p34"/>
          <p:cNvCxnSpPr/>
          <p:nvPr/>
        </p:nvCxnSpPr>
        <p:spPr>
          <a:xfrm rot="10800000">
            <a:off x="7889763" y="1028700"/>
            <a:ext cx="5008296" cy="0"/>
          </a:xfrm>
          <a:prstGeom prst="straightConnector1">
            <a:avLst/>
          </a:prstGeom>
          <a:noFill/>
          <a:ln w="47625" cap="flat" cmpd="sng">
            <a:solidFill>
              <a:srgbClr val="3B2F2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35" name="Google Shape;435;p34"/>
          <p:cNvSpPr txBox="1"/>
          <p:nvPr/>
        </p:nvSpPr>
        <p:spPr>
          <a:xfrm>
            <a:off x="7889763" y="1501455"/>
            <a:ext cx="10016591" cy="2295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 b="0" i="0" u="none" strike="noStrike" cap="none">
                <a:solidFill>
                  <a:srgbClr val="3B2F20"/>
                </a:solidFill>
                <a:latin typeface="Montserrat"/>
                <a:ea typeface="Montserrat"/>
                <a:cs typeface="Montserrat"/>
                <a:sym typeface="Montserrat"/>
              </a:rPr>
              <a:t>FONTS IN THIS PRESENTATION</a:t>
            </a:r>
            <a:endParaRPr/>
          </a:p>
        </p:txBody>
      </p:sp>
      <p:sp>
        <p:nvSpPr>
          <p:cNvPr id="436" name="Google Shape;436;p34"/>
          <p:cNvSpPr txBox="1"/>
          <p:nvPr/>
        </p:nvSpPr>
        <p:spPr>
          <a:xfrm>
            <a:off x="7889763" y="4285901"/>
            <a:ext cx="8372482" cy="1163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i="0" u="none" strike="noStrike" cap="none">
                <a:solidFill>
                  <a:srgbClr val="3B2F20"/>
                </a:solidFill>
                <a:latin typeface="Cabin"/>
                <a:ea typeface="Cabin"/>
                <a:cs typeface="Cabin"/>
                <a:sym typeface="Cabin"/>
              </a:rPr>
              <a:t>This presentation template uses the following free fonts:</a:t>
            </a:r>
            <a:endParaRPr/>
          </a:p>
        </p:txBody>
      </p:sp>
      <p:sp>
        <p:nvSpPr>
          <p:cNvPr id="437" name="Google Shape;437;p34"/>
          <p:cNvSpPr txBox="1"/>
          <p:nvPr/>
        </p:nvSpPr>
        <p:spPr>
          <a:xfrm>
            <a:off x="7889763" y="5881588"/>
            <a:ext cx="9746518" cy="1289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539749" marR="0" lvl="1" indent="-269874" algn="l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3B2F20"/>
              </a:buClr>
              <a:buSzPts val="2499"/>
              <a:buFont typeface="Arial"/>
              <a:buChar char="•"/>
            </a:pPr>
            <a:r>
              <a:rPr lang="en-US" sz="2499" b="1" i="0" u="none" strike="noStrike" cap="none">
                <a:solidFill>
                  <a:srgbClr val="3B2F20"/>
                </a:solidFill>
                <a:latin typeface="Cabin"/>
                <a:ea typeface="Cabin"/>
                <a:cs typeface="Cabin"/>
                <a:sym typeface="Cabin"/>
              </a:rPr>
              <a:t>Titles:</a:t>
            </a:r>
            <a:r>
              <a:rPr lang="en-US" sz="2499" b="0" i="0" u="none" strike="noStrike" cap="none">
                <a:solidFill>
                  <a:srgbClr val="3B2F20"/>
                </a:solidFill>
                <a:latin typeface="Cabin"/>
                <a:ea typeface="Cabin"/>
                <a:cs typeface="Cabin"/>
                <a:sym typeface="Cabin"/>
              </a:rPr>
              <a:t> Montserrat</a:t>
            </a:r>
            <a:endParaRPr/>
          </a:p>
          <a:p>
            <a:pPr marL="539749" marR="0" lvl="1" indent="-269874" algn="l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3B2F20"/>
              </a:buClr>
              <a:buSzPts val="2499"/>
              <a:buFont typeface="Arial"/>
              <a:buChar char="•"/>
            </a:pPr>
            <a:r>
              <a:rPr lang="en-US" sz="2499" b="1" i="0" u="none" strike="noStrike" cap="none">
                <a:solidFill>
                  <a:srgbClr val="3B2F20"/>
                </a:solidFill>
                <a:latin typeface="Cabin"/>
                <a:ea typeface="Cabin"/>
                <a:cs typeface="Cabin"/>
                <a:sym typeface="Cabin"/>
              </a:rPr>
              <a:t>Headers:</a:t>
            </a:r>
            <a:r>
              <a:rPr lang="en-US" sz="2499" b="0" i="0" u="none" strike="noStrike" cap="none">
                <a:solidFill>
                  <a:srgbClr val="3B2F20"/>
                </a:solidFill>
                <a:latin typeface="Cabin"/>
                <a:ea typeface="Cabin"/>
                <a:cs typeface="Cabin"/>
                <a:sym typeface="Cabin"/>
              </a:rPr>
              <a:t> Cabin Regular</a:t>
            </a:r>
            <a:endParaRPr/>
          </a:p>
          <a:p>
            <a:pPr marL="539750" marR="0" lvl="1" indent="-269875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3B2F20"/>
              </a:buClr>
              <a:buSzPts val="2500"/>
              <a:buFont typeface="Arial"/>
              <a:buChar char="•"/>
            </a:pPr>
            <a:r>
              <a:rPr lang="en-US" sz="2500" b="1" i="0" u="none" strike="noStrike" cap="none">
                <a:solidFill>
                  <a:srgbClr val="3B2F20"/>
                </a:solidFill>
                <a:latin typeface="Cabin"/>
                <a:ea typeface="Cabin"/>
                <a:cs typeface="Cabin"/>
                <a:sym typeface="Cabin"/>
              </a:rPr>
              <a:t>Body Copy</a:t>
            </a:r>
            <a:r>
              <a:rPr lang="en-US" sz="2500" b="0" i="0" u="none" strike="noStrike" cap="none">
                <a:solidFill>
                  <a:srgbClr val="3B2F20"/>
                </a:solidFill>
                <a:latin typeface="Cabin"/>
                <a:ea typeface="Cabin"/>
                <a:cs typeface="Cabin"/>
                <a:sym typeface="Cabin"/>
              </a:rPr>
              <a:t>: Cabin Regular</a:t>
            </a:r>
            <a:endParaRPr/>
          </a:p>
        </p:txBody>
      </p:sp>
      <p:sp>
        <p:nvSpPr>
          <p:cNvPr id="438" name="Google Shape;438;p34"/>
          <p:cNvSpPr txBox="1"/>
          <p:nvPr/>
        </p:nvSpPr>
        <p:spPr>
          <a:xfrm>
            <a:off x="7889763" y="7639370"/>
            <a:ext cx="10016591" cy="1136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1" i="0" u="none" strike="noStrike" cap="none">
                <a:solidFill>
                  <a:srgbClr val="3B2F20"/>
                </a:solidFill>
                <a:latin typeface="Montserrat"/>
                <a:ea typeface="Montserrat"/>
                <a:cs typeface="Montserrat"/>
                <a:sym typeface="Montserrat"/>
              </a:rPr>
              <a:t>You can find these fonts online too. </a:t>
            </a:r>
            <a:endParaRPr/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1" i="0" u="none" strike="noStrike" cap="none">
                <a:solidFill>
                  <a:srgbClr val="3B2F20"/>
                </a:solidFill>
                <a:latin typeface="Montserrat"/>
                <a:ea typeface="Montserrat"/>
                <a:cs typeface="Montserrat"/>
                <a:sym typeface="Montserrat"/>
              </a:rPr>
              <a:t>Happy designing! 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3" name="Google Shape;443;p35"/>
          <p:cNvPicPr preferRelativeResize="0"/>
          <p:nvPr/>
        </p:nvPicPr>
        <p:blipFill rotWithShape="1">
          <a:blip r:embed="rId3">
            <a:alphaModFix/>
          </a:blip>
          <a:srcRect t="11749" b="3874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4" name="Google Shape;444;p35"/>
          <p:cNvGrpSpPr/>
          <p:nvPr/>
        </p:nvGrpSpPr>
        <p:grpSpPr>
          <a:xfrm>
            <a:off x="0" y="6528465"/>
            <a:ext cx="18287996" cy="3758535"/>
            <a:chOff x="0" y="-38100"/>
            <a:chExt cx="4816592" cy="989902"/>
          </a:xfrm>
        </p:grpSpPr>
        <p:sp>
          <p:nvSpPr>
            <p:cNvPr id="445" name="Google Shape;445;p35"/>
            <p:cNvSpPr/>
            <p:nvPr/>
          </p:nvSpPr>
          <p:spPr>
            <a:xfrm>
              <a:off x="0" y="0"/>
              <a:ext cx="4816592" cy="951802"/>
            </a:xfrm>
            <a:custGeom>
              <a:avLst/>
              <a:gdLst/>
              <a:ahLst/>
              <a:cxnLst/>
              <a:rect l="l" t="t" r="r" b="b"/>
              <a:pathLst>
                <a:path w="4816592" h="951802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951802"/>
                  </a:lnTo>
                  <a:lnTo>
                    <a:pt x="0" y="951802"/>
                  </a:lnTo>
                  <a:close/>
                </a:path>
              </a:pathLst>
            </a:custGeom>
            <a:solidFill>
              <a:srgbClr val="B29E84"/>
            </a:solidFill>
            <a:ln>
              <a:noFill/>
            </a:ln>
          </p:spPr>
        </p:sp>
        <p:sp>
          <p:nvSpPr>
            <p:cNvPr id="446" name="Google Shape;446;p3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47" name="Google Shape;447;p35"/>
          <p:cNvSpPr/>
          <p:nvPr/>
        </p:nvSpPr>
        <p:spPr>
          <a:xfrm>
            <a:off x="1029489" y="7305277"/>
            <a:ext cx="352038" cy="353616"/>
          </a:xfrm>
          <a:custGeom>
            <a:avLst/>
            <a:gdLst/>
            <a:ahLst/>
            <a:cxnLst/>
            <a:rect l="l" t="t" r="r" b="b"/>
            <a:pathLst>
              <a:path w="6321665" h="6350000" extrusionOk="0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rgbClr val="FFFE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8" name="Google Shape;448;p35"/>
          <p:cNvSpPr/>
          <p:nvPr/>
        </p:nvSpPr>
        <p:spPr>
          <a:xfrm>
            <a:off x="5319165" y="7286489"/>
            <a:ext cx="352038" cy="353616"/>
          </a:xfrm>
          <a:custGeom>
            <a:avLst/>
            <a:gdLst/>
            <a:ahLst/>
            <a:cxnLst/>
            <a:rect l="l" t="t" r="r" b="b"/>
            <a:pathLst>
              <a:path w="6321665" h="6350000" extrusionOk="0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rgbClr val="FFFE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9" name="Google Shape;449;p35"/>
          <p:cNvSpPr/>
          <p:nvPr/>
        </p:nvSpPr>
        <p:spPr>
          <a:xfrm>
            <a:off x="9606606" y="7292878"/>
            <a:ext cx="352038" cy="353616"/>
          </a:xfrm>
          <a:custGeom>
            <a:avLst/>
            <a:gdLst/>
            <a:ahLst/>
            <a:cxnLst/>
            <a:rect l="l" t="t" r="r" b="b"/>
            <a:pathLst>
              <a:path w="6321665" h="6350000" extrusionOk="0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rgbClr val="FFFE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0" name="Google Shape;450;p35"/>
          <p:cNvSpPr/>
          <p:nvPr/>
        </p:nvSpPr>
        <p:spPr>
          <a:xfrm>
            <a:off x="13895164" y="7280301"/>
            <a:ext cx="352038" cy="353616"/>
          </a:xfrm>
          <a:custGeom>
            <a:avLst/>
            <a:gdLst/>
            <a:ahLst/>
            <a:cxnLst/>
            <a:rect l="l" t="t" r="r" b="b"/>
            <a:pathLst>
              <a:path w="6321665" h="6350000" extrusionOk="0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rgbClr val="FFFE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51" name="Google Shape;451;p35"/>
          <p:cNvCxnSpPr/>
          <p:nvPr/>
        </p:nvCxnSpPr>
        <p:spPr>
          <a:xfrm rot="-15056">
            <a:off x="1382295" y="7448878"/>
            <a:ext cx="3936102" cy="0"/>
          </a:xfrm>
          <a:prstGeom prst="straightConnector1">
            <a:avLst/>
          </a:prstGeom>
          <a:noFill/>
          <a:ln w="47625" cap="flat" cmpd="sng">
            <a:solidFill>
              <a:srgbClr val="FFFEF5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52" name="Google Shape;452;p35"/>
          <p:cNvCxnSpPr/>
          <p:nvPr/>
        </p:nvCxnSpPr>
        <p:spPr>
          <a:xfrm rot="5122">
            <a:off x="5671990" y="7442679"/>
            <a:ext cx="3933830" cy="0"/>
          </a:xfrm>
          <a:prstGeom prst="straightConnector1">
            <a:avLst/>
          </a:prstGeom>
          <a:noFill/>
          <a:ln w="47625" cap="flat" cmpd="sng">
            <a:solidFill>
              <a:srgbClr val="FFFEF5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53" name="Google Shape;453;p35"/>
          <p:cNvCxnSpPr/>
          <p:nvPr/>
        </p:nvCxnSpPr>
        <p:spPr>
          <a:xfrm rot="-10081">
            <a:off x="9959423" y="7439585"/>
            <a:ext cx="3934961" cy="0"/>
          </a:xfrm>
          <a:prstGeom prst="straightConnector1">
            <a:avLst/>
          </a:prstGeom>
          <a:noFill/>
          <a:ln w="47625" cap="flat" cmpd="sng">
            <a:solidFill>
              <a:srgbClr val="FFFEF5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54" name="Google Shape;454;p35"/>
          <p:cNvCxnSpPr/>
          <p:nvPr/>
        </p:nvCxnSpPr>
        <p:spPr>
          <a:xfrm>
            <a:off x="14247991" y="7433296"/>
            <a:ext cx="3011309" cy="0"/>
          </a:xfrm>
          <a:prstGeom prst="straightConnector1">
            <a:avLst/>
          </a:prstGeom>
          <a:noFill/>
          <a:ln w="47625" cap="flat" cmpd="sng">
            <a:solidFill>
              <a:srgbClr val="FFFEF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55" name="Google Shape;455;p35"/>
          <p:cNvSpPr txBox="1"/>
          <p:nvPr/>
        </p:nvSpPr>
        <p:spPr>
          <a:xfrm>
            <a:off x="364836" y="591951"/>
            <a:ext cx="14548138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 b="0" i="0" u="none" strike="noStrike" cap="none">
                <a:solidFill>
                  <a:srgbClr val="3B2F20"/>
                </a:solidFill>
                <a:latin typeface="Montserrat"/>
                <a:ea typeface="Montserrat"/>
                <a:cs typeface="Montserrat"/>
                <a:sym typeface="Montserrat"/>
              </a:rPr>
              <a:t>ADD A TIMELINE PAGE</a:t>
            </a:r>
            <a:endParaRPr/>
          </a:p>
        </p:txBody>
      </p:sp>
      <p:sp>
        <p:nvSpPr>
          <p:cNvPr id="456" name="Google Shape;456;p35"/>
          <p:cNvSpPr txBox="1"/>
          <p:nvPr/>
        </p:nvSpPr>
        <p:spPr>
          <a:xfrm>
            <a:off x="1028700" y="8011318"/>
            <a:ext cx="3364925" cy="971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>
                <a:solidFill>
                  <a:srgbClr val="FFFEF5"/>
                </a:solidFill>
                <a:latin typeface="Montserrat"/>
                <a:ea typeface="Montserrat"/>
                <a:cs typeface="Montserrat"/>
                <a:sym typeface="Montserrat"/>
              </a:rPr>
              <a:t>Add a main point</a:t>
            </a:r>
            <a:endParaRPr/>
          </a:p>
        </p:txBody>
      </p:sp>
      <p:sp>
        <p:nvSpPr>
          <p:cNvPr id="457" name="Google Shape;457;p35"/>
          <p:cNvSpPr txBox="1"/>
          <p:nvPr/>
        </p:nvSpPr>
        <p:spPr>
          <a:xfrm>
            <a:off x="1028700" y="9193942"/>
            <a:ext cx="3364925" cy="8248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99" b="0" i="0" u="none" strike="noStrike" cap="none">
                <a:solidFill>
                  <a:srgbClr val="FFFEF5"/>
                </a:solidFill>
                <a:latin typeface="Cabin"/>
                <a:ea typeface="Cabin"/>
                <a:cs typeface="Cabin"/>
                <a:sym typeface="Cabin"/>
              </a:rPr>
              <a:t>Elaborate on what you want to discuss. </a:t>
            </a:r>
            <a:endParaRPr/>
          </a:p>
        </p:txBody>
      </p:sp>
      <p:sp>
        <p:nvSpPr>
          <p:cNvPr id="458" name="Google Shape;458;p35"/>
          <p:cNvSpPr txBox="1"/>
          <p:nvPr/>
        </p:nvSpPr>
        <p:spPr>
          <a:xfrm>
            <a:off x="5317258" y="8011318"/>
            <a:ext cx="3364925" cy="971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>
                <a:solidFill>
                  <a:srgbClr val="FFFEF5"/>
                </a:solidFill>
                <a:latin typeface="Montserrat"/>
                <a:ea typeface="Montserrat"/>
                <a:cs typeface="Montserrat"/>
                <a:sym typeface="Montserrat"/>
              </a:rPr>
              <a:t>Add a main point</a:t>
            </a:r>
            <a:endParaRPr/>
          </a:p>
        </p:txBody>
      </p:sp>
      <p:sp>
        <p:nvSpPr>
          <p:cNvPr id="459" name="Google Shape;459;p35"/>
          <p:cNvSpPr txBox="1"/>
          <p:nvPr/>
        </p:nvSpPr>
        <p:spPr>
          <a:xfrm>
            <a:off x="5318482" y="9193942"/>
            <a:ext cx="3364925" cy="8248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99" b="0" i="0" u="none" strike="noStrike" cap="none">
                <a:solidFill>
                  <a:srgbClr val="FFFEF5"/>
                </a:solidFill>
                <a:latin typeface="Cabin"/>
                <a:ea typeface="Cabin"/>
                <a:cs typeface="Cabin"/>
                <a:sym typeface="Cabin"/>
              </a:rPr>
              <a:t>Elaborate on what you want to discuss. </a:t>
            </a:r>
            <a:endParaRPr/>
          </a:p>
        </p:txBody>
      </p:sp>
      <p:sp>
        <p:nvSpPr>
          <p:cNvPr id="460" name="Google Shape;460;p35"/>
          <p:cNvSpPr txBox="1"/>
          <p:nvPr/>
        </p:nvSpPr>
        <p:spPr>
          <a:xfrm>
            <a:off x="13894375" y="8011318"/>
            <a:ext cx="3364925" cy="971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>
                <a:solidFill>
                  <a:srgbClr val="FFFEF5"/>
                </a:solidFill>
                <a:latin typeface="Montserrat"/>
                <a:ea typeface="Montserrat"/>
                <a:cs typeface="Montserrat"/>
                <a:sym typeface="Montserrat"/>
              </a:rPr>
              <a:t>Add a main point</a:t>
            </a:r>
            <a:endParaRPr/>
          </a:p>
        </p:txBody>
      </p:sp>
      <p:sp>
        <p:nvSpPr>
          <p:cNvPr id="461" name="Google Shape;461;p35"/>
          <p:cNvSpPr txBox="1"/>
          <p:nvPr/>
        </p:nvSpPr>
        <p:spPr>
          <a:xfrm>
            <a:off x="13894667" y="9193942"/>
            <a:ext cx="3364925" cy="8248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99" b="0" i="0" u="none" strike="noStrike" cap="none">
                <a:solidFill>
                  <a:srgbClr val="FFFEF5"/>
                </a:solidFill>
                <a:latin typeface="Cabin"/>
                <a:ea typeface="Cabin"/>
                <a:cs typeface="Cabin"/>
                <a:sym typeface="Cabin"/>
              </a:rPr>
              <a:t>Elaborate on what you want to discuss. </a:t>
            </a:r>
            <a:endParaRPr/>
          </a:p>
        </p:txBody>
      </p:sp>
      <p:sp>
        <p:nvSpPr>
          <p:cNvPr id="462" name="Google Shape;462;p35"/>
          <p:cNvSpPr txBox="1"/>
          <p:nvPr/>
        </p:nvSpPr>
        <p:spPr>
          <a:xfrm>
            <a:off x="9605817" y="8011318"/>
            <a:ext cx="3364925" cy="971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>
                <a:solidFill>
                  <a:srgbClr val="FFFEF5"/>
                </a:solidFill>
                <a:latin typeface="Montserrat"/>
                <a:ea typeface="Montserrat"/>
                <a:cs typeface="Montserrat"/>
                <a:sym typeface="Montserrat"/>
              </a:rPr>
              <a:t>Add a main point</a:t>
            </a:r>
            <a:endParaRPr/>
          </a:p>
        </p:txBody>
      </p:sp>
      <p:sp>
        <p:nvSpPr>
          <p:cNvPr id="463" name="Google Shape;463;p35"/>
          <p:cNvSpPr txBox="1"/>
          <p:nvPr/>
        </p:nvSpPr>
        <p:spPr>
          <a:xfrm>
            <a:off x="9605817" y="9210675"/>
            <a:ext cx="3364925" cy="8248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99" b="0" i="0" u="none" strike="noStrike" cap="none">
                <a:solidFill>
                  <a:srgbClr val="FFFEF5"/>
                </a:solidFill>
                <a:latin typeface="Cabin"/>
                <a:ea typeface="Cabin"/>
                <a:cs typeface="Cabin"/>
                <a:sym typeface="Cabin"/>
              </a:rPr>
              <a:t>Elaborate on what you want to discuss. </a:t>
            </a:r>
            <a:endParaRPr/>
          </a:p>
        </p:txBody>
      </p:sp>
      <p:cxnSp>
        <p:nvCxnSpPr>
          <p:cNvPr id="464" name="Google Shape;464;p35"/>
          <p:cNvCxnSpPr/>
          <p:nvPr/>
        </p:nvCxnSpPr>
        <p:spPr>
          <a:xfrm>
            <a:off x="-24623" y="2335026"/>
            <a:ext cx="9984056" cy="0"/>
          </a:xfrm>
          <a:prstGeom prst="straightConnector1">
            <a:avLst/>
          </a:prstGeom>
          <a:noFill/>
          <a:ln w="47625" cap="flat" cmpd="sng">
            <a:solidFill>
              <a:srgbClr val="3B2F2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65" name="Google Shape;465;p35"/>
          <p:cNvCxnSpPr/>
          <p:nvPr/>
        </p:nvCxnSpPr>
        <p:spPr>
          <a:xfrm rot="5399999">
            <a:off x="11954761" y="-1581747"/>
            <a:ext cx="9879496" cy="0"/>
          </a:xfrm>
          <a:prstGeom prst="straightConnector1">
            <a:avLst/>
          </a:prstGeom>
          <a:noFill/>
          <a:ln w="47625" cap="flat" cmpd="sng">
            <a:solidFill>
              <a:srgbClr val="3B2F20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0" name="Google Shape;470;p36"/>
          <p:cNvPicPr preferRelativeResize="0"/>
          <p:nvPr/>
        </p:nvPicPr>
        <p:blipFill rotWithShape="1">
          <a:blip r:embed="rId3">
            <a:alphaModFix/>
          </a:blip>
          <a:srcRect t="22516" b="36068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1" name="Google Shape;471;p36"/>
          <p:cNvGrpSpPr/>
          <p:nvPr/>
        </p:nvGrpSpPr>
        <p:grpSpPr>
          <a:xfrm>
            <a:off x="-1193837" y="-154104"/>
            <a:ext cx="19481833" cy="11156913"/>
            <a:chOff x="0" y="-205472"/>
            <a:chExt cx="25975778" cy="14875884"/>
          </a:xfrm>
        </p:grpSpPr>
        <p:grpSp>
          <p:nvGrpSpPr>
            <p:cNvPr id="472" name="Google Shape;472;p36"/>
            <p:cNvGrpSpPr/>
            <p:nvPr/>
          </p:nvGrpSpPr>
          <p:grpSpPr>
            <a:xfrm>
              <a:off x="0" y="10081528"/>
              <a:ext cx="25975778" cy="4588884"/>
              <a:chOff x="0" y="-38100"/>
              <a:chExt cx="4816592" cy="850900"/>
            </a:xfrm>
          </p:grpSpPr>
          <p:sp>
            <p:nvSpPr>
              <p:cNvPr id="473" name="Google Shape;473;p36"/>
              <p:cNvSpPr/>
              <p:nvPr/>
            </p:nvSpPr>
            <p:spPr>
              <a:xfrm>
                <a:off x="0" y="0"/>
                <a:ext cx="4816592" cy="635827"/>
              </a:xfrm>
              <a:custGeom>
                <a:avLst/>
                <a:gdLst/>
                <a:ahLst/>
                <a:cxnLst/>
                <a:rect l="l" t="t" r="r" b="b"/>
                <a:pathLst>
                  <a:path w="4816592" h="635827" extrusionOk="0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635827"/>
                    </a:lnTo>
                    <a:lnTo>
                      <a:pt x="0" y="635827"/>
                    </a:lnTo>
                    <a:close/>
                  </a:path>
                </a:pathLst>
              </a:custGeom>
              <a:solidFill>
                <a:srgbClr val="FFFEF5"/>
              </a:solidFill>
              <a:ln>
                <a:noFill/>
              </a:ln>
            </p:spPr>
          </p:sp>
          <p:sp>
            <p:nvSpPr>
              <p:cNvPr id="474" name="Google Shape;474;p36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75" name="Google Shape;475;p36"/>
            <p:cNvGrpSpPr/>
            <p:nvPr/>
          </p:nvGrpSpPr>
          <p:grpSpPr>
            <a:xfrm>
              <a:off x="0" y="6652528"/>
              <a:ext cx="25975778" cy="4588884"/>
              <a:chOff x="0" y="-38100"/>
              <a:chExt cx="4816592" cy="850900"/>
            </a:xfrm>
          </p:grpSpPr>
          <p:sp>
            <p:nvSpPr>
              <p:cNvPr id="476" name="Google Shape;476;p36"/>
              <p:cNvSpPr/>
              <p:nvPr/>
            </p:nvSpPr>
            <p:spPr>
              <a:xfrm>
                <a:off x="0" y="0"/>
                <a:ext cx="4816592" cy="635827"/>
              </a:xfrm>
              <a:custGeom>
                <a:avLst/>
                <a:gdLst/>
                <a:ahLst/>
                <a:cxnLst/>
                <a:rect l="l" t="t" r="r" b="b"/>
                <a:pathLst>
                  <a:path w="4816592" h="635827" extrusionOk="0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635827"/>
                    </a:lnTo>
                    <a:lnTo>
                      <a:pt x="0" y="635827"/>
                    </a:lnTo>
                    <a:close/>
                  </a:path>
                </a:pathLst>
              </a:custGeom>
              <a:solidFill>
                <a:srgbClr val="B29E84"/>
              </a:solidFill>
              <a:ln>
                <a:noFill/>
              </a:ln>
            </p:spPr>
          </p:sp>
          <p:sp>
            <p:nvSpPr>
              <p:cNvPr id="477" name="Google Shape;477;p36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78" name="Google Shape;478;p36"/>
            <p:cNvGrpSpPr/>
            <p:nvPr/>
          </p:nvGrpSpPr>
          <p:grpSpPr>
            <a:xfrm>
              <a:off x="0" y="3223528"/>
              <a:ext cx="25975778" cy="4588884"/>
              <a:chOff x="0" y="-38100"/>
              <a:chExt cx="4816592" cy="850900"/>
            </a:xfrm>
          </p:grpSpPr>
          <p:sp>
            <p:nvSpPr>
              <p:cNvPr id="479" name="Google Shape;479;p36"/>
              <p:cNvSpPr/>
              <p:nvPr/>
            </p:nvSpPr>
            <p:spPr>
              <a:xfrm>
                <a:off x="0" y="0"/>
                <a:ext cx="4816592" cy="635827"/>
              </a:xfrm>
              <a:custGeom>
                <a:avLst/>
                <a:gdLst/>
                <a:ahLst/>
                <a:cxnLst/>
                <a:rect l="l" t="t" r="r" b="b"/>
                <a:pathLst>
                  <a:path w="4816592" h="635827" extrusionOk="0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635827"/>
                    </a:lnTo>
                    <a:lnTo>
                      <a:pt x="0" y="635827"/>
                    </a:lnTo>
                    <a:close/>
                  </a:path>
                </a:pathLst>
              </a:custGeom>
              <a:solidFill>
                <a:srgbClr val="FFFEF5"/>
              </a:solidFill>
              <a:ln>
                <a:noFill/>
              </a:ln>
            </p:spPr>
          </p:sp>
          <p:sp>
            <p:nvSpPr>
              <p:cNvPr id="480" name="Google Shape;480;p36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81" name="Google Shape;481;p36"/>
            <p:cNvGrpSpPr/>
            <p:nvPr/>
          </p:nvGrpSpPr>
          <p:grpSpPr>
            <a:xfrm>
              <a:off x="0" y="-205472"/>
              <a:ext cx="25975778" cy="4588884"/>
              <a:chOff x="0" y="-38100"/>
              <a:chExt cx="4816592" cy="850900"/>
            </a:xfrm>
          </p:grpSpPr>
          <p:sp>
            <p:nvSpPr>
              <p:cNvPr id="482" name="Google Shape;482;p36"/>
              <p:cNvSpPr/>
              <p:nvPr/>
            </p:nvSpPr>
            <p:spPr>
              <a:xfrm>
                <a:off x="0" y="0"/>
                <a:ext cx="4816592" cy="635827"/>
              </a:xfrm>
              <a:custGeom>
                <a:avLst/>
                <a:gdLst/>
                <a:ahLst/>
                <a:cxnLst/>
                <a:rect l="l" t="t" r="r" b="b"/>
                <a:pathLst>
                  <a:path w="4816592" h="635827" extrusionOk="0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635827"/>
                    </a:lnTo>
                    <a:lnTo>
                      <a:pt x="0" y="635827"/>
                    </a:lnTo>
                    <a:close/>
                  </a:path>
                </a:pathLst>
              </a:custGeom>
              <a:solidFill>
                <a:srgbClr val="B29E84"/>
              </a:solidFill>
              <a:ln>
                <a:noFill/>
              </a:ln>
            </p:spPr>
          </p:sp>
          <p:sp>
            <p:nvSpPr>
              <p:cNvPr id="483" name="Google Shape;483;p36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84" name="Google Shape;484;p36"/>
          <p:cNvGrpSpPr/>
          <p:nvPr/>
        </p:nvGrpSpPr>
        <p:grpSpPr>
          <a:xfrm>
            <a:off x="2607204" y="273958"/>
            <a:ext cx="14705863" cy="2057400"/>
            <a:chOff x="0" y="95250"/>
            <a:chExt cx="19607817" cy="2743200"/>
          </a:xfrm>
        </p:grpSpPr>
        <p:sp>
          <p:nvSpPr>
            <p:cNvPr id="485" name="Google Shape;485;p36"/>
            <p:cNvSpPr txBox="1"/>
            <p:nvPr/>
          </p:nvSpPr>
          <p:spPr>
            <a:xfrm>
              <a:off x="0" y="95250"/>
              <a:ext cx="4419600" cy="169206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800" b="0" i="0" u="none" strike="noStrike" cap="none">
                  <a:solidFill>
                    <a:srgbClr val="FFFEF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</a:t>
              </a:r>
              <a:endParaRPr/>
            </a:p>
          </p:txBody>
        </p:sp>
        <p:sp>
          <p:nvSpPr>
            <p:cNvPr id="486" name="Google Shape;486;p36"/>
            <p:cNvSpPr txBox="1"/>
            <p:nvPr/>
          </p:nvSpPr>
          <p:spPr>
            <a:xfrm>
              <a:off x="0" y="2200275"/>
              <a:ext cx="4419600" cy="6381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 b="0" i="0" u="none" strike="noStrike" cap="none">
                  <a:solidFill>
                    <a:srgbClr val="FFFEF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STRENGTHS</a:t>
              </a:r>
              <a:endParaRPr/>
            </a:p>
          </p:txBody>
        </p:sp>
        <p:sp>
          <p:nvSpPr>
            <p:cNvPr id="487" name="Google Shape;487;p36"/>
            <p:cNvSpPr txBox="1"/>
            <p:nvPr/>
          </p:nvSpPr>
          <p:spPr>
            <a:xfrm>
              <a:off x="5076389" y="270467"/>
              <a:ext cx="14531428" cy="226318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604519" marR="0" lvl="1" indent="-302260" algn="l" rtl="0">
                <a:lnSpc>
                  <a:spcPct val="167023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EF5"/>
                </a:buClr>
                <a:buSzPts val="2799"/>
                <a:buFont typeface="Arial"/>
                <a:buChar char="•"/>
              </a:pPr>
              <a:r>
                <a:rPr lang="en-US" sz="2799" b="0" i="0" u="none" strike="noStrike" cap="none">
                  <a:solidFill>
                    <a:srgbClr val="FFFEF5"/>
                  </a:solidFill>
                  <a:latin typeface="Cabin"/>
                  <a:ea typeface="Cabin"/>
                  <a:cs typeface="Cabin"/>
                  <a:sym typeface="Cabin"/>
                </a:rPr>
                <a:t>What are you doing well? </a:t>
              </a:r>
              <a:endParaRPr/>
            </a:p>
            <a:p>
              <a:pPr marL="604519" marR="0" lvl="1" indent="-302260" algn="l" rtl="0">
                <a:lnSpc>
                  <a:spcPct val="167023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EF5"/>
                </a:buClr>
                <a:buSzPts val="2799"/>
                <a:buFont typeface="Arial"/>
                <a:buChar char="•"/>
              </a:pPr>
              <a:r>
                <a:rPr lang="en-US" sz="2799" b="0" i="0" u="none" strike="noStrike" cap="none">
                  <a:solidFill>
                    <a:srgbClr val="FFFEF5"/>
                  </a:solidFill>
                  <a:latin typeface="Cabin"/>
                  <a:ea typeface="Cabin"/>
                  <a:cs typeface="Cabin"/>
                  <a:sym typeface="Cabin"/>
                </a:rPr>
                <a:t>What sets you apart? </a:t>
              </a:r>
              <a:endParaRPr/>
            </a:p>
            <a:p>
              <a:pPr marL="604519" marR="0" lvl="1" indent="-302260" algn="l" rtl="0">
                <a:lnSpc>
                  <a:spcPct val="167023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EF5"/>
                </a:buClr>
                <a:buSzPts val="2799"/>
                <a:buFont typeface="Arial"/>
                <a:buChar char="•"/>
              </a:pPr>
              <a:r>
                <a:rPr lang="en-US" sz="2799" b="0" i="0" u="none" strike="noStrike" cap="none">
                  <a:solidFill>
                    <a:srgbClr val="FFFEF5"/>
                  </a:solidFill>
                  <a:latin typeface="Cabin"/>
                  <a:ea typeface="Cabin"/>
                  <a:cs typeface="Cabin"/>
                  <a:sym typeface="Cabin"/>
                </a:rPr>
                <a:t>What are your good qualities?</a:t>
              </a:r>
              <a:endParaRPr/>
            </a:p>
          </p:txBody>
        </p:sp>
      </p:grpSp>
      <p:grpSp>
        <p:nvGrpSpPr>
          <p:cNvPr id="488" name="Google Shape;488;p36"/>
          <p:cNvGrpSpPr/>
          <p:nvPr/>
        </p:nvGrpSpPr>
        <p:grpSpPr>
          <a:xfrm>
            <a:off x="3112335" y="2822969"/>
            <a:ext cx="12063329" cy="2057400"/>
            <a:chOff x="0" y="95250"/>
            <a:chExt cx="16084439" cy="2743200"/>
          </a:xfrm>
        </p:grpSpPr>
        <p:sp>
          <p:nvSpPr>
            <p:cNvPr id="489" name="Google Shape;489;p36"/>
            <p:cNvSpPr txBox="1"/>
            <p:nvPr/>
          </p:nvSpPr>
          <p:spPr>
            <a:xfrm>
              <a:off x="11664839" y="95250"/>
              <a:ext cx="4419600" cy="169206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800" b="0" i="0" u="none" strike="noStrike" cap="none">
                  <a:solidFill>
                    <a:srgbClr val="3B2F2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W</a:t>
              </a:r>
              <a:endParaRPr/>
            </a:p>
          </p:txBody>
        </p:sp>
        <p:sp>
          <p:nvSpPr>
            <p:cNvPr id="490" name="Google Shape;490;p36"/>
            <p:cNvSpPr txBox="1"/>
            <p:nvPr/>
          </p:nvSpPr>
          <p:spPr>
            <a:xfrm>
              <a:off x="11664839" y="2200275"/>
              <a:ext cx="4419600" cy="6381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 b="0" i="0" u="none" strike="noStrike" cap="none">
                  <a:solidFill>
                    <a:srgbClr val="3B2F2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WEAKNESSES</a:t>
              </a:r>
              <a:endParaRPr/>
            </a:p>
          </p:txBody>
        </p:sp>
        <p:sp>
          <p:nvSpPr>
            <p:cNvPr id="491" name="Google Shape;491;p36"/>
            <p:cNvSpPr txBox="1"/>
            <p:nvPr/>
          </p:nvSpPr>
          <p:spPr>
            <a:xfrm>
              <a:off x="0" y="270467"/>
              <a:ext cx="10974612" cy="226318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6702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799" b="0" i="0" u="none" strike="noStrike" cap="none">
                  <a:solidFill>
                    <a:srgbClr val="3B2F20"/>
                  </a:solidFill>
                  <a:latin typeface="Cabin"/>
                  <a:ea typeface="Cabin"/>
                  <a:cs typeface="Cabin"/>
                  <a:sym typeface="Cabin"/>
                </a:rPr>
                <a:t>Where do you need to improve? </a:t>
              </a:r>
              <a:endParaRPr/>
            </a:p>
            <a:p>
              <a:pPr marL="0" marR="0" lvl="0" indent="0" algn="r" rtl="0">
                <a:lnSpc>
                  <a:spcPct val="16702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799" b="0" i="0" u="none" strike="noStrike" cap="none">
                  <a:solidFill>
                    <a:srgbClr val="3B2F20"/>
                  </a:solidFill>
                  <a:latin typeface="Cabin"/>
                  <a:ea typeface="Cabin"/>
                  <a:cs typeface="Cabin"/>
                  <a:sym typeface="Cabin"/>
                </a:rPr>
                <a:t>Are resources adequate? </a:t>
              </a:r>
              <a:endParaRPr/>
            </a:p>
            <a:p>
              <a:pPr marL="0" marR="0" lvl="0" indent="0" algn="r" rtl="0">
                <a:lnSpc>
                  <a:spcPct val="16702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799" b="0" i="0" u="none" strike="noStrike" cap="none">
                  <a:solidFill>
                    <a:srgbClr val="3B2F20"/>
                  </a:solidFill>
                  <a:latin typeface="Cabin"/>
                  <a:ea typeface="Cabin"/>
                  <a:cs typeface="Cabin"/>
                  <a:sym typeface="Cabin"/>
                </a:rPr>
                <a:t>What do others do better than you?</a:t>
              </a:r>
              <a:endParaRPr/>
            </a:p>
          </p:txBody>
        </p:sp>
      </p:grpSp>
      <p:grpSp>
        <p:nvGrpSpPr>
          <p:cNvPr id="492" name="Google Shape;492;p36"/>
          <p:cNvGrpSpPr/>
          <p:nvPr/>
        </p:nvGrpSpPr>
        <p:grpSpPr>
          <a:xfrm>
            <a:off x="2721278" y="5370907"/>
            <a:ext cx="11651607" cy="2057400"/>
            <a:chOff x="0" y="95250"/>
            <a:chExt cx="15535477" cy="2743200"/>
          </a:xfrm>
        </p:grpSpPr>
        <p:sp>
          <p:nvSpPr>
            <p:cNvPr id="493" name="Google Shape;493;p36"/>
            <p:cNvSpPr txBox="1"/>
            <p:nvPr/>
          </p:nvSpPr>
          <p:spPr>
            <a:xfrm>
              <a:off x="0" y="95250"/>
              <a:ext cx="4419600" cy="169206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800" b="0" i="0" u="none" strike="noStrike" cap="none">
                  <a:solidFill>
                    <a:srgbClr val="FFFEF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O</a:t>
              </a:r>
              <a:endParaRPr/>
            </a:p>
          </p:txBody>
        </p:sp>
        <p:sp>
          <p:nvSpPr>
            <p:cNvPr id="494" name="Google Shape;494;p36"/>
            <p:cNvSpPr txBox="1"/>
            <p:nvPr/>
          </p:nvSpPr>
          <p:spPr>
            <a:xfrm>
              <a:off x="0" y="2200275"/>
              <a:ext cx="4419600" cy="6381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 b="0" i="0" u="none" strike="noStrike" cap="none">
                  <a:solidFill>
                    <a:srgbClr val="FFFEF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OPPORTUNITIES</a:t>
              </a:r>
              <a:endParaRPr/>
            </a:p>
          </p:txBody>
        </p:sp>
        <p:sp>
          <p:nvSpPr>
            <p:cNvPr id="495" name="Google Shape;495;p36"/>
            <p:cNvSpPr txBox="1"/>
            <p:nvPr/>
          </p:nvSpPr>
          <p:spPr>
            <a:xfrm>
              <a:off x="5076389" y="270467"/>
              <a:ext cx="10459088" cy="226318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604518" marR="0" lvl="1" indent="-302258" algn="l" rtl="0">
                <a:lnSpc>
                  <a:spcPct val="167023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EF5"/>
                </a:buClr>
                <a:buSzPts val="2799"/>
                <a:buFont typeface="Arial"/>
                <a:buChar char="•"/>
              </a:pPr>
              <a:r>
                <a:rPr lang="en-US" sz="2799" b="0" i="0" u="none" strike="noStrike" cap="none">
                  <a:solidFill>
                    <a:srgbClr val="FFFEF5"/>
                  </a:solidFill>
                  <a:latin typeface="Cabin"/>
                  <a:ea typeface="Cabin"/>
                  <a:cs typeface="Cabin"/>
                  <a:sym typeface="Cabin"/>
                </a:rPr>
                <a:t>What are your goals? </a:t>
              </a:r>
              <a:endParaRPr/>
            </a:p>
            <a:p>
              <a:pPr marL="604518" marR="0" lvl="1" indent="-302258" algn="l" rtl="0">
                <a:lnSpc>
                  <a:spcPct val="167023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EF5"/>
                </a:buClr>
                <a:buSzPts val="2799"/>
                <a:buFont typeface="Arial"/>
                <a:buChar char="•"/>
              </a:pPr>
              <a:r>
                <a:rPr lang="en-US" sz="2799" b="0" i="0" u="none" strike="noStrike" cap="none">
                  <a:solidFill>
                    <a:srgbClr val="FFFEF5"/>
                  </a:solidFill>
                  <a:latin typeface="Cabin"/>
                  <a:ea typeface="Cabin"/>
                  <a:cs typeface="Cabin"/>
                  <a:sym typeface="Cabin"/>
                </a:rPr>
                <a:t>Are demands shifting? </a:t>
              </a:r>
              <a:endParaRPr/>
            </a:p>
            <a:p>
              <a:pPr marL="604518" marR="0" lvl="1" indent="-302258" algn="l" rtl="0">
                <a:lnSpc>
                  <a:spcPct val="167023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EF5"/>
                </a:buClr>
                <a:buSzPts val="2799"/>
                <a:buFont typeface="Arial"/>
                <a:buChar char="•"/>
              </a:pPr>
              <a:r>
                <a:rPr lang="en-US" sz="2799" b="0" i="0" u="none" strike="noStrike" cap="none">
                  <a:solidFill>
                    <a:srgbClr val="FFFEF5"/>
                  </a:solidFill>
                  <a:latin typeface="Cabin"/>
                  <a:ea typeface="Cabin"/>
                  <a:cs typeface="Cabin"/>
                  <a:sym typeface="Cabin"/>
                </a:rPr>
                <a:t>How can it be improved?</a:t>
              </a:r>
              <a:endParaRPr/>
            </a:p>
          </p:txBody>
        </p:sp>
      </p:grpSp>
      <p:grpSp>
        <p:nvGrpSpPr>
          <p:cNvPr id="496" name="Google Shape;496;p36"/>
          <p:cNvGrpSpPr/>
          <p:nvPr/>
        </p:nvGrpSpPr>
        <p:grpSpPr>
          <a:xfrm>
            <a:off x="2721278" y="7918844"/>
            <a:ext cx="12063329" cy="2057400"/>
            <a:chOff x="0" y="95250"/>
            <a:chExt cx="16084439" cy="2743200"/>
          </a:xfrm>
        </p:grpSpPr>
        <p:sp>
          <p:nvSpPr>
            <p:cNvPr id="497" name="Google Shape;497;p36"/>
            <p:cNvSpPr txBox="1"/>
            <p:nvPr/>
          </p:nvSpPr>
          <p:spPr>
            <a:xfrm>
              <a:off x="11664839" y="95250"/>
              <a:ext cx="4419600" cy="169206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800" b="0" i="0" u="none" strike="noStrike" cap="none">
                  <a:solidFill>
                    <a:srgbClr val="3B2F2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T</a:t>
              </a:r>
              <a:endParaRPr/>
            </a:p>
          </p:txBody>
        </p:sp>
        <p:sp>
          <p:nvSpPr>
            <p:cNvPr id="498" name="Google Shape;498;p36"/>
            <p:cNvSpPr txBox="1"/>
            <p:nvPr/>
          </p:nvSpPr>
          <p:spPr>
            <a:xfrm>
              <a:off x="11664839" y="2200275"/>
              <a:ext cx="4419600" cy="6381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 b="0" i="0" u="none" strike="noStrike" cap="none">
                  <a:solidFill>
                    <a:srgbClr val="3B2F2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THREATS</a:t>
              </a:r>
              <a:endParaRPr/>
            </a:p>
          </p:txBody>
        </p:sp>
        <p:sp>
          <p:nvSpPr>
            <p:cNvPr id="499" name="Google Shape;499;p36"/>
            <p:cNvSpPr txBox="1"/>
            <p:nvPr/>
          </p:nvSpPr>
          <p:spPr>
            <a:xfrm>
              <a:off x="0" y="249419"/>
              <a:ext cx="10974612" cy="147578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6702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799" b="0" i="0" u="none" strike="noStrike" cap="none">
                  <a:solidFill>
                    <a:srgbClr val="3B2F20"/>
                  </a:solidFill>
                  <a:latin typeface="Cabin"/>
                  <a:ea typeface="Cabin"/>
                  <a:cs typeface="Cabin"/>
                  <a:sym typeface="Cabin"/>
                </a:rPr>
                <a:t>What are the blockers you're facing? </a:t>
              </a:r>
              <a:endParaRPr/>
            </a:p>
            <a:p>
              <a:pPr marL="0" marR="0" lvl="0" indent="0" algn="r" rtl="0">
                <a:lnSpc>
                  <a:spcPct val="16702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799" b="0" i="0" u="none" strike="noStrike" cap="none">
                  <a:solidFill>
                    <a:srgbClr val="3B2F20"/>
                  </a:solidFill>
                  <a:latin typeface="Cabin"/>
                  <a:ea typeface="Cabin"/>
                  <a:cs typeface="Cabin"/>
                  <a:sym typeface="Cabin"/>
                </a:rPr>
                <a:t>What are factors outside of your control?</a:t>
              </a: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5"/>
        </a:solidFill>
        <a:effectLst/>
      </p:bgPr>
    </p:bg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4" name="Google Shape;504;p37"/>
          <p:cNvGrpSpPr/>
          <p:nvPr/>
        </p:nvGrpSpPr>
        <p:grpSpPr>
          <a:xfrm>
            <a:off x="0" y="-141856"/>
            <a:ext cx="9144000" cy="10428856"/>
            <a:chOff x="0" y="-38100"/>
            <a:chExt cx="2408296" cy="2746695"/>
          </a:xfrm>
        </p:grpSpPr>
        <p:sp>
          <p:nvSpPr>
            <p:cNvPr id="505" name="Google Shape;505;p37"/>
            <p:cNvSpPr/>
            <p:nvPr/>
          </p:nvSpPr>
          <p:spPr>
            <a:xfrm>
              <a:off x="0" y="0"/>
              <a:ext cx="2408296" cy="2708595"/>
            </a:xfrm>
            <a:custGeom>
              <a:avLst/>
              <a:gdLst/>
              <a:ahLst/>
              <a:cxnLst/>
              <a:rect l="l" t="t" r="r" b="b"/>
              <a:pathLst>
                <a:path w="2408296" h="2708595" extrusionOk="0">
                  <a:moveTo>
                    <a:pt x="0" y="0"/>
                  </a:moveTo>
                  <a:lnTo>
                    <a:pt x="2408296" y="0"/>
                  </a:lnTo>
                  <a:lnTo>
                    <a:pt x="2408296" y="2708595"/>
                  </a:lnTo>
                  <a:lnTo>
                    <a:pt x="0" y="2708595"/>
                  </a:lnTo>
                  <a:close/>
                </a:path>
              </a:pathLst>
            </a:custGeom>
            <a:solidFill>
              <a:srgbClr val="CFC4B2"/>
            </a:solidFill>
            <a:ln>
              <a:noFill/>
            </a:ln>
          </p:spPr>
        </p:sp>
        <p:sp>
          <p:nvSpPr>
            <p:cNvPr id="506" name="Google Shape;506;p3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7" name="Google Shape;507;p37"/>
          <p:cNvGrpSpPr/>
          <p:nvPr/>
        </p:nvGrpSpPr>
        <p:grpSpPr>
          <a:xfrm>
            <a:off x="417612" y="1183419"/>
            <a:ext cx="8308777" cy="8440579"/>
            <a:chOff x="0" y="-47625"/>
            <a:chExt cx="11078369" cy="11254105"/>
          </a:xfrm>
        </p:grpSpPr>
        <p:sp>
          <p:nvSpPr>
            <p:cNvPr id="508" name="Google Shape;508;p37"/>
            <p:cNvSpPr txBox="1"/>
            <p:nvPr/>
          </p:nvSpPr>
          <p:spPr>
            <a:xfrm>
              <a:off x="1228407" y="10681335"/>
              <a:ext cx="1029018" cy="5251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0" i="0" u="none" strike="noStrike" cap="none">
                  <a:solidFill>
                    <a:srgbClr val="3B2F20"/>
                  </a:solidFill>
                  <a:latin typeface="Cabin"/>
                  <a:ea typeface="Cabin"/>
                  <a:cs typeface="Cabin"/>
                  <a:sym typeface="Cabin"/>
                </a:rPr>
                <a:t>Item 1</a:t>
              </a:r>
              <a:endParaRPr/>
            </a:p>
          </p:txBody>
        </p:sp>
        <p:sp>
          <p:nvSpPr>
            <p:cNvPr id="509" name="Google Shape;509;p37"/>
            <p:cNvSpPr txBox="1"/>
            <p:nvPr/>
          </p:nvSpPr>
          <p:spPr>
            <a:xfrm>
              <a:off x="3284141" y="10681335"/>
              <a:ext cx="1109504" cy="5251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0" i="0" u="none" strike="noStrike" cap="none">
                  <a:solidFill>
                    <a:srgbClr val="3B2F20"/>
                  </a:solidFill>
                  <a:latin typeface="Cabin"/>
                  <a:ea typeface="Cabin"/>
                  <a:cs typeface="Cabin"/>
                  <a:sym typeface="Cabin"/>
                </a:rPr>
                <a:t>Item 2</a:t>
              </a:r>
              <a:endParaRPr/>
            </a:p>
          </p:txBody>
        </p:sp>
        <p:sp>
          <p:nvSpPr>
            <p:cNvPr id="510" name="Google Shape;510;p37"/>
            <p:cNvSpPr txBox="1"/>
            <p:nvPr/>
          </p:nvSpPr>
          <p:spPr>
            <a:xfrm>
              <a:off x="5376624" y="10681335"/>
              <a:ext cx="1116489" cy="5251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0" i="0" u="none" strike="noStrike" cap="none">
                  <a:solidFill>
                    <a:srgbClr val="3B2F20"/>
                  </a:solidFill>
                  <a:latin typeface="Cabin"/>
                  <a:ea typeface="Cabin"/>
                  <a:cs typeface="Cabin"/>
                  <a:sym typeface="Cabin"/>
                </a:rPr>
                <a:t>Item 3</a:t>
              </a:r>
              <a:endParaRPr/>
            </a:p>
          </p:txBody>
        </p:sp>
        <p:sp>
          <p:nvSpPr>
            <p:cNvPr id="511" name="Google Shape;511;p37"/>
            <p:cNvSpPr txBox="1"/>
            <p:nvPr/>
          </p:nvSpPr>
          <p:spPr>
            <a:xfrm>
              <a:off x="7465060" y="10681335"/>
              <a:ext cx="1131570" cy="5251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0" i="0" u="none" strike="noStrike" cap="none">
                  <a:solidFill>
                    <a:srgbClr val="3B2F20"/>
                  </a:solidFill>
                  <a:latin typeface="Cabin"/>
                  <a:ea typeface="Cabin"/>
                  <a:cs typeface="Cabin"/>
                  <a:sym typeface="Cabin"/>
                </a:rPr>
                <a:t>Item 4</a:t>
              </a:r>
              <a:endParaRPr/>
            </a:p>
          </p:txBody>
        </p:sp>
        <p:sp>
          <p:nvSpPr>
            <p:cNvPr id="512" name="Google Shape;512;p37"/>
            <p:cNvSpPr txBox="1"/>
            <p:nvPr/>
          </p:nvSpPr>
          <p:spPr>
            <a:xfrm>
              <a:off x="9568577" y="10681335"/>
              <a:ext cx="1116489" cy="5251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0" i="0" u="none" strike="noStrike" cap="none">
                  <a:solidFill>
                    <a:srgbClr val="3B2F20"/>
                  </a:solidFill>
                  <a:latin typeface="Cabin"/>
                  <a:ea typeface="Cabin"/>
                  <a:cs typeface="Cabin"/>
                  <a:sym typeface="Cabin"/>
                </a:rPr>
                <a:t>Item 5</a:t>
              </a:r>
              <a:endParaRPr/>
            </a:p>
          </p:txBody>
        </p:sp>
        <p:grpSp>
          <p:nvGrpSpPr>
            <p:cNvPr id="513" name="Google Shape;513;p37"/>
            <p:cNvGrpSpPr/>
            <p:nvPr/>
          </p:nvGrpSpPr>
          <p:grpSpPr>
            <a:xfrm>
              <a:off x="791369" y="232410"/>
              <a:ext cx="10287000" cy="10299700"/>
              <a:chOff x="0" y="-6350"/>
              <a:chExt cx="10287000" cy="10299700"/>
            </a:xfrm>
          </p:grpSpPr>
          <p:sp>
            <p:nvSpPr>
              <p:cNvPr id="514" name="Google Shape;514;p37"/>
              <p:cNvSpPr/>
              <p:nvPr/>
            </p:nvSpPr>
            <p:spPr>
              <a:xfrm>
                <a:off x="0" y="-6350"/>
                <a:ext cx="102870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287000" h="12700" extrusionOk="0">
                    <a:moveTo>
                      <a:pt x="0" y="0"/>
                    </a:moveTo>
                    <a:lnTo>
                      <a:pt x="10287000" y="0"/>
                    </a:lnTo>
                    <a:lnTo>
                      <a:pt x="102870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3B2F20">
                  <a:alpha val="24705"/>
                </a:srgbClr>
              </a:solidFill>
              <a:ln>
                <a:noFill/>
              </a:ln>
            </p:spPr>
          </p:sp>
          <p:sp>
            <p:nvSpPr>
              <p:cNvPr id="515" name="Google Shape;515;p37"/>
              <p:cNvSpPr/>
              <p:nvPr/>
            </p:nvSpPr>
            <p:spPr>
              <a:xfrm>
                <a:off x="0" y="2051050"/>
                <a:ext cx="102870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287000" h="12700" extrusionOk="0">
                    <a:moveTo>
                      <a:pt x="0" y="0"/>
                    </a:moveTo>
                    <a:lnTo>
                      <a:pt x="10287000" y="0"/>
                    </a:lnTo>
                    <a:lnTo>
                      <a:pt x="102870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3B2F20">
                  <a:alpha val="24705"/>
                </a:srgbClr>
              </a:solidFill>
              <a:ln>
                <a:noFill/>
              </a:ln>
            </p:spPr>
          </p:sp>
          <p:sp>
            <p:nvSpPr>
              <p:cNvPr id="516" name="Google Shape;516;p37"/>
              <p:cNvSpPr/>
              <p:nvPr/>
            </p:nvSpPr>
            <p:spPr>
              <a:xfrm>
                <a:off x="0" y="4108450"/>
                <a:ext cx="102870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287000" h="12700" extrusionOk="0">
                    <a:moveTo>
                      <a:pt x="0" y="0"/>
                    </a:moveTo>
                    <a:lnTo>
                      <a:pt x="10287000" y="0"/>
                    </a:lnTo>
                    <a:lnTo>
                      <a:pt x="102870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3B2F20">
                  <a:alpha val="24705"/>
                </a:srgbClr>
              </a:solidFill>
              <a:ln>
                <a:noFill/>
              </a:ln>
            </p:spPr>
          </p:sp>
          <p:sp>
            <p:nvSpPr>
              <p:cNvPr id="517" name="Google Shape;517;p37"/>
              <p:cNvSpPr/>
              <p:nvPr/>
            </p:nvSpPr>
            <p:spPr>
              <a:xfrm>
                <a:off x="0" y="6165850"/>
                <a:ext cx="102870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287000" h="12700" extrusionOk="0">
                    <a:moveTo>
                      <a:pt x="0" y="0"/>
                    </a:moveTo>
                    <a:lnTo>
                      <a:pt x="10287000" y="0"/>
                    </a:lnTo>
                    <a:lnTo>
                      <a:pt x="102870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3B2F20">
                  <a:alpha val="24705"/>
                </a:srgbClr>
              </a:solidFill>
              <a:ln>
                <a:noFill/>
              </a:ln>
            </p:spPr>
          </p:sp>
          <p:sp>
            <p:nvSpPr>
              <p:cNvPr id="518" name="Google Shape;518;p37"/>
              <p:cNvSpPr/>
              <p:nvPr/>
            </p:nvSpPr>
            <p:spPr>
              <a:xfrm>
                <a:off x="0" y="8223250"/>
                <a:ext cx="102870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287000" h="12700" extrusionOk="0">
                    <a:moveTo>
                      <a:pt x="0" y="0"/>
                    </a:moveTo>
                    <a:lnTo>
                      <a:pt x="10287000" y="0"/>
                    </a:lnTo>
                    <a:lnTo>
                      <a:pt x="102870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3B2F20">
                  <a:alpha val="24705"/>
                </a:srgbClr>
              </a:solidFill>
              <a:ln>
                <a:noFill/>
              </a:ln>
            </p:spPr>
          </p:sp>
          <p:sp>
            <p:nvSpPr>
              <p:cNvPr id="519" name="Google Shape;519;p37"/>
              <p:cNvSpPr/>
              <p:nvPr/>
            </p:nvSpPr>
            <p:spPr>
              <a:xfrm>
                <a:off x="0" y="10280650"/>
                <a:ext cx="102870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287000" h="12700" extrusionOk="0">
                    <a:moveTo>
                      <a:pt x="0" y="0"/>
                    </a:moveTo>
                    <a:lnTo>
                      <a:pt x="10287000" y="0"/>
                    </a:lnTo>
                    <a:lnTo>
                      <a:pt x="102870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3B2F20">
                  <a:alpha val="60000"/>
                </a:srgbClr>
              </a:solidFill>
              <a:ln>
                <a:noFill/>
              </a:ln>
            </p:spPr>
          </p:sp>
        </p:grpSp>
        <p:sp>
          <p:nvSpPr>
            <p:cNvPr id="520" name="Google Shape;520;p37"/>
            <p:cNvSpPr txBox="1"/>
            <p:nvPr/>
          </p:nvSpPr>
          <p:spPr>
            <a:xfrm>
              <a:off x="63817" y="-47625"/>
              <a:ext cx="524351" cy="5251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0" i="0" u="none" strike="noStrike" cap="none">
                  <a:solidFill>
                    <a:srgbClr val="3B2F20"/>
                  </a:solidFill>
                  <a:latin typeface="Cabin"/>
                  <a:ea typeface="Cabin"/>
                  <a:cs typeface="Cabin"/>
                  <a:sym typeface="Cabin"/>
                </a:rPr>
                <a:t>25 </a:t>
              </a:r>
              <a:endParaRPr/>
            </a:p>
          </p:txBody>
        </p:sp>
        <p:sp>
          <p:nvSpPr>
            <p:cNvPr id="521" name="Google Shape;521;p37"/>
            <p:cNvSpPr txBox="1"/>
            <p:nvPr/>
          </p:nvSpPr>
          <p:spPr>
            <a:xfrm>
              <a:off x="0" y="2009775"/>
              <a:ext cx="588169" cy="5251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0" i="0" u="none" strike="noStrike" cap="none">
                  <a:solidFill>
                    <a:srgbClr val="3B2F20"/>
                  </a:solidFill>
                  <a:latin typeface="Cabin"/>
                  <a:ea typeface="Cabin"/>
                  <a:cs typeface="Cabin"/>
                  <a:sym typeface="Cabin"/>
                </a:rPr>
                <a:t>20 </a:t>
              </a:r>
              <a:endParaRPr/>
            </a:p>
          </p:txBody>
        </p:sp>
        <p:sp>
          <p:nvSpPr>
            <p:cNvPr id="522" name="Google Shape;522;p37"/>
            <p:cNvSpPr txBox="1"/>
            <p:nvPr/>
          </p:nvSpPr>
          <p:spPr>
            <a:xfrm>
              <a:off x="144304" y="4067175"/>
              <a:ext cx="443865" cy="5251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0" i="0" u="none" strike="noStrike" cap="none">
                  <a:solidFill>
                    <a:srgbClr val="3B2F20"/>
                  </a:solidFill>
                  <a:latin typeface="Cabin"/>
                  <a:ea typeface="Cabin"/>
                  <a:cs typeface="Cabin"/>
                  <a:sym typeface="Cabin"/>
                </a:rPr>
                <a:t>15 </a:t>
              </a:r>
              <a:endParaRPr/>
            </a:p>
          </p:txBody>
        </p:sp>
        <p:sp>
          <p:nvSpPr>
            <p:cNvPr id="523" name="Google Shape;523;p37"/>
            <p:cNvSpPr txBox="1"/>
            <p:nvPr/>
          </p:nvSpPr>
          <p:spPr>
            <a:xfrm>
              <a:off x="80486" y="6124575"/>
              <a:ext cx="507683" cy="5251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0" i="0" u="none" strike="noStrike" cap="none">
                  <a:solidFill>
                    <a:srgbClr val="3B2F20"/>
                  </a:solidFill>
                  <a:latin typeface="Cabin"/>
                  <a:ea typeface="Cabin"/>
                  <a:cs typeface="Cabin"/>
                  <a:sym typeface="Cabin"/>
                </a:rPr>
                <a:t>10 </a:t>
              </a:r>
              <a:endParaRPr/>
            </a:p>
          </p:txBody>
        </p:sp>
        <p:sp>
          <p:nvSpPr>
            <p:cNvPr id="524" name="Google Shape;524;p37"/>
            <p:cNvSpPr txBox="1"/>
            <p:nvPr/>
          </p:nvSpPr>
          <p:spPr>
            <a:xfrm>
              <a:off x="276860" y="8181975"/>
              <a:ext cx="311309" cy="5251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0" i="0" u="none" strike="noStrike" cap="none">
                  <a:solidFill>
                    <a:srgbClr val="3B2F20"/>
                  </a:solidFill>
                  <a:latin typeface="Cabin"/>
                  <a:ea typeface="Cabin"/>
                  <a:cs typeface="Cabin"/>
                  <a:sym typeface="Cabin"/>
                </a:rPr>
                <a:t>5 </a:t>
              </a:r>
              <a:endParaRPr/>
            </a:p>
          </p:txBody>
        </p:sp>
        <p:sp>
          <p:nvSpPr>
            <p:cNvPr id="525" name="Google Shape;525;p37"/>
            <p:cNvSpPr txBox="1"/>
            <p:nvPr/>
          </p:nvSpPr>
          <p:spPr>
            <a:xfrm>
              <a:off x="213042" y="10239375"/>
              <a:ext cx="375126" cy="5251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0" i="0" u="none" strike="noStrike" cap="none">
                  <a:solidFill>
                    <a:srgbClr val="3B2F20"/>
                  </a:solidFill>
                  <a:latin typeface="Cabin"/>
                  <a:ea typeface="Cabin"/>
                  <a:cs typeface="Cabin"/>
                  <a:sym typeface="Cabin"/>
                </a:rPr>
                <a:t>0 </a:t>
              </a:r>
              <a:endParaRPr/>
            </a:p>
          </p:txBody>
        </p:sp>
        <p:grpSp>
          <p:nvGrpSpPr>
            <p:cNvPr id="526" name="Google Shape;526;p37"/>
            <p:cNvGrpSpPr/>
            <p:nvPr/>
          </p:nvGrpSpPr>
          <p:grpSpPr>
            <a:xfrm>
              <a:off x="791368" y="1466850"/>
              <a:ext cx="10287000" cy="9058910"/>
              <a:chOff x="0" y="1228090"/>
              <a:chExt cx="10287000" cy="9058910"/>
            </a:xfrm>
          </p:grpSpPr>
          <p:sp>
            <p:nvSpPr>
              <p:cNvPr id="527" name="Google Shape;527;p37"/>
              <p:cNvSpPr/>
              <p:nvPr/>
            </p:nvSpPr>
            <p:spPr>
              <a:xfrm>
                <a:off x="0" y="10287000"/>
                <a:ext cx="617432" cy="0"/>
              </a:xfrm>
              <a:custGeom>
                <a:avLst/>
                <a:gdLst/>
                <a:ahLst/>
                <a:cxnLst/>
                <a:rect l="l" t="t" r="r" b="b"/>
                <a:pathLst>
                  <a:path w="617432" h="120000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617432" y="0"/>
                    </a:lnTo>
                    <a:lnTo>
                      <a:pt x="617432" y="0"/>
                    </a:lnTo>
                    <a:close/>
                  </a:path>
                </a:pathLst>
              </a:custGeom>
              <a:solidFill>
                <a:srgbClr val="B29E84"/>
              </a:solidFill>
              <a:ln>
                <a:noFill/>
              </a:ln>
            </p:spPr>
          </p:sp>
          <p:sp>
            <p:nvSpPr>
              <p:cNvPr id="528" name="Google Shape;528;p37"/>
              <p:cNvSpPr/>
              <p:nvPr/>
            </p:nvSpPr>
            <p:spPr>
              <a:xfrm>
                <a:off x="2095976" y="6988810"/>
                <a:ext cx="617431" cy="3298190"/>
              </a:xfrm>
              <a:custGeom>
                <a:avLst/>
                <a:gdLst/>
                <a:ahLst/>
                <a:cxnLst/>
                <a:rect l="l" t="t" r="r" b="b"/>
                <a:pathLst>
                  <a:path w="617431" h="3298190" extrusionOk="0">
                    <a:moveTo>
                      <a:pt x="0" y="3298190"/>
                    </a:moveTo>
                    <a:lnTo>
                      <a:pt x="0" y="49395"/>
                    </a:lnTo>
                    <a:cubicBezTo>
                      <a:pt x="0" y="36295"/>
                      <a:pt x="5204" y="23730"/>
                      <a:pt x="14468" y="14467"/>
                    </a:cubicBezTo>
                    <a:cubicBezTo>
                      <a:pt x="23731" y="5204"/>
                      <a:pt x="36295" y="0"/>
                      <a:pt x="49395" y="0"/>
                    </a:cubicBezTo>
                    <a:lnTo>
                      <a:pt x="568037" y="0"/>
                    </a:lnTo>
                    <a:cubicBezTo>
                      <a:pt x="581138" y="0"/>
                      <a:pt x="593701" y="5204"/>
                      <a:pt x="602964" y="14467"/>
                    </a:cubicBezTo>
                    <a:cubicBezTo>
                      <a:pt x="612228" y="23730"/>
                      <a:pt x="617432" y="36295"/>
                      <a:pt x="617432" y="49395"/>
                    </a:cubicBezTo>
                    <a:lnTo>
                      <a:pt x="617432" y="3298190"/>
                    </a:lnTo>
                    <a:close/>
                  </a:path>
                </a:pathLst>
              </a:custGeom>
              <a:solidFill>
                <a:srgbClr val="B29E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" name="Google Shape;529;p37"/>
              <p:cNvSpPr/>
              <p:nvPr/>
            </p:nvSpPr>
            <p:spPr>
              <a:xfrm>
                <a:off x="4191953" y="4108450"/>
                <a:ext cx="617432" cy="6178550"/>
              </a:xfrm>
              <a:custGeom>
                <a:avLst/>
                <a:gdLst/>
                <a:ahLst/>
                <a:cxnLst/>
                <a:rect l="l" t="t" r="r" b="b"/>
                <a:pathLst>
                  <a:path w="617432" h="6178550" extrusionOk="0">
                    <a:moveTo>
                      <a:pt x="0" y="6178550"/>
                    </a:moveTo>
                    <a:lnTo>
                      <a:pt x="0" y="49395"/>
                    </a:lnTo>
                    <a:cubicBezTo>
                      <a:pt x="0" y="22115"/>
                      <a:pt x="22114" y="0"/>
                      <a:pt x="49394" y="0"/>
                    </a:cubicBezTo>
                    <a:lnTo>
                      <a:pt x="568037" y="0"/>
                    </a:lnTo>
                    <a:cubicBezTo>
                      <a:pt x="581137" y="0"/>
                      <a:pt x="593701" y="5204"/>
                      <a:pt x="602964" y="14467"/>
                    </a:cubicBezTo>
                    <a:cubicBezTo>
                      <a:pt x="612227" y="23731"/>
                      <a:pt x="617431" y="36294"/>
                      <a:pt x="617431" y="49395"/>
                    </a:cubicBezTo>
                    <a:lnTo>
                      <a:pt x="617431" y="6178550"/>
                    </a:lnTo>
                    <a:close/>
                  </a:path>
                </a:pathLst>
              </a:custGeom>
              <a:solidFill>
                <a:srgbClr val="B29E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" name="Google Shape;530;p37"/>
              <p:cNvSpPr/>
              <p:nvPr/>
            </p:nvSpPr>
            <p:spPr>
              <a:xfrm>
                <a:off x="6287929" y="2874010"/>
                <a:ext cx="617432" cy="7412990"/>
              </a:xfrm>
              <a:custGeom>
                <a:avLst/>
                <a:gdLst/>
                <a:ahLst/>
                <a:cxnLst/>
                <a:rect l="l" t="t" r="r" b="b"/>
                <a:pathLst>
                  <a:path w="617432" h="7412990" extrusionOk="0">
                    <a:moveTo>
                      <a:pt x="0" y="7412990"/>
                    </a:moveTo>
                    <a:lnTo>
                      <a:pt x="0" y="49395"/>
                    </a:lnTo>
                    <a:cubicBezTo>
                      <a:pt x="0" y="36294"/>
                      <a:pt x="5204" y="23731"/>
                      <a:pt x="14467" y="14467"/>
                    </a:cubicBezTo>
                    <a:cubicBezTo>
                      <a:pt x="23730" y="5204"/>
                      <a:pt x="36294" y="0"/>
                      <a:pt x="49394" y="0"/>
                    </a:cubicBezTo>
                    <a:lnTo>
                      <a:pt x="568037" y="0"/>
                    </a:lnTo>
                    <a:cubicBezTo>
                      <a:pt x="581137" y="0"/>
                      <a:pt x="593701" y="5204"/>
                      <a:pt x="602964" y="14467"/>
                    </a:cubicBezTo>
                    <a:cubicBezTo>
                      <a:pt x="612227" y="23731"/>
                      <a:pt x="617432" y="36294"/>
                      <a:pt x="617432" y="49395"/>
                    </a:cubicBezTo>
                    <a:lnTo>
                      <a:pt x="617432" y="7412990"/>
                    </a:lnTo>
                    <a:close/>
                  </a:path>
                </a:pathLst>
              </a:custGeom>
              <a:solidFill>
                <a:srgbClr val="B29E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" name="Google Shape;531;p37"/>
              <p:cNvSpPr/>
              <p:nvPr/>
            </p:nvSpPr>
            <p:spPr>
              <a:xfrm>
                <a:off x="8383905" y="1228090"/>
                <a:ext cx="617431" cy="9058910"/>
              </a:xfrm>
              <a:custGeom>
                <a:avLst/>
                <a:gdLst/>
                <a:ahLst/>
                <a:cxnLst/>
                <a:rect l="l" t="t" r="r" b="b"/>
                <a:pathLst>
                  <a:path w="617431" h="9058910" extrusionOk="0">
                    <a:moveTo>
                      <a:pt x="0" y="9058910"/>
                    </a:moveTo>
                    <a:lnTo>
                      <a:pt x="0" y="49395"/>
                    </a:lnTo>
                    <a:cubicBezTo>
                      <a:pt x="0" y="22115"/>
                      <a:pt x="22114" y="0"/>
                      <a:pt x="49394" y="0"/>
                    </a:cubicBezTo>
                    <a:lnTo>
                      <a:pt x="568037" y="0"/>
                    </a:lnTo>
                    <a:cubicBezTo>
                      <a:pt x="581137" y="0"/>
                      <a:pt x="593701" y="5204"/>
                      <a:pt x="602964" y="14467"/>
                    </a:cubicBezTo>
                    <a:cubicBezTo>
                      <a:pt x="612227" y="23730"/>
                      <a:pt x="617432" y="36294"/>
                      <a:pt x="617432" y="49395"/>
                    </a:cubicBezTo>
                    <a:lnTo>
                      <a:pt x="617432" y="9058910"/>
                    </a:lnTo>
                    <a:close/>
                  </a:path>
                </a:pathLst>
              </a:custGeom>
              <a:solidFill>
                <a:srgbClr val="B29E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" name="Google Shape;532;p37"/>
              <p:cNvSpPr/>
              <p:nvPr/>
            </p:nvSpPr>
            <p:spPr>
              <a:xfrm>
                <a:off x="642832" y="8216900"/>
                <a:ext cx="617432" cy="2070100"/>
              </a:xfrm>
              <a:custGeom>
                <a:avLst/>
                <a:gdLst/>
                <a:ahLst/>
                <a:cxnLst/>
                <a:rect l="l" t="t" r="r" b="b"/>
                <a:pathLst>
                  <a:path w="617432" h="2070100" extrusionOk="0">
                    <a:moveTo>
                      <a:pt x="0" y="2070100"/>
                    </a:moveTo>
                    <a:lnTo>
                      <a:pt x="0" y="49395"/>
                    </a:lnTo>
                    <a:cubicBezTo>
                      <a:pt x="0" y="36295"/>
                      <a:pt x="5204" y="23730"/>
                      <a:pt x="14467" y="14467"/>
                    </a:cubicBezTo>
                    <a:cubicBezTo>
                      <a:pt x="23730" y="5204"/>
                      <a:pt x="36294" y="0"/>
                      <a:pt x="49394" y="0"/>
                    </a:cubicBezTo>
                    <a:lnTo>
                      <a:pt x="568037" y="0"/>
                    </a:lnTo>
                    <a:cubicBezTo>
                      <a:pt x="581137" y="0"/>
                      <a:pt x="593701" y="5204"/>
                      <a:pt x="602964" y="14467"/>
                    </a:cubicBezTo>
                    <a:cubicBezTo>
                      <a:pt x="612227" y="23730"/>
                      <a:pt x="617431" y="36295"/>
                      <a:pt x="617431" y="49395"/>
                    </a:cubicBezTo>
                    <a:lnTo>
                      <a:pt x="617431" y="2070100"/>
                    </a:lnTo>
                    <a:close/>
                  </a:path>
                </a:pathLst>
              </a:custGeom>
              <a:solidFill>
                <a:srgbClr val="803F2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" name="Google Shape;533;p37"/>
              <p:cNvSpPr/>
              <p:nvPr/>
            </p:nvSpPr>
            <p:spPr>
              <a:xfrm>
                <a:off x="2738808" y="6988810"/>
                <a:ext cx="617432" cy="3298190"/>
              </a:xfrm>
              <a:custGeom>
                <a:avLst/>
                <a:gdLst/>
                <a:ahLst/>
                <a:cxnLst/>
                <a:rect l="l" t="t" r="r" b="b"/>
                <a:pathLst>
                  <a:path w="617432" h="3298190" extrusionOk="0">
                    <a:moveTo>
                      <a:pt x="0" y="3298190"/>
                    </a:moveTo>
                    <a:lnTo>
                      <a:pt x="0" y="49395"/>
                    </a:lnTo>
                    <a:cubicBezTo>
                      <a:pt x="0" y="36295"/>
                      <a:pt x="5204" y="23730"/>
                      <a:pt x="14467" y="14467"/>
                    </a:cubicBezTo>
                    <a:cubicBezTo>
                      <a:pt x="23731" y="5204"/>
                      <a:pt x="36294" y="0"/>
                      <a:pt x="49394" y="0"/>
                    </a:cubicBezTo>
                    <a:lnTo>
                      <a:pt x="568037" y="0"/>
                    </a:lnTo>
                    <a:cubicBezTo>
                      <a:pt x="581137" y="0"/>
                      <a:pt x="593701" y="5204"/>
                      <a:pt x="602964" y="14467"/>
                    </a:cubicBezTo>
                    <a:cubicBezTo>
                      <a:pt x="612228" y="23730"/>
                      <a:pt x="617432" y="36295"/>
                      <a:pt x="617432" y="49395"/>
                    </a:cubicBezTo>
                    <a:lnTo>
                      <a:pt x="617432" y="3298190"/>
                    </a:lnTo>
                    <a:close/>
                  </a:path>
                </a:pathLst>
              </a:custGeom>
              <a:solidFill>
                <a:srgbClr val="803F2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" name="Google Shape;534;p37"/>
              <p:cNvSpPr/>
              <p:nvPr/>
            </p:nvSpPr>
            <p:spPr>
              <a:xfrm>
                <a:off x="4834784" y="6167967"/>
                <a:ext cx="617431" cy="4119033"/>
              </a:xfrm>
              <a:custGeom>
                <a:avLst/>
                <a:gdLst/>
                <a:ahLst/>
                <a:cxnLst/>
                <a:rect l="l" t="t" r="r" b="b"/>
                <a:pathLst>
                  <a:path w="617431" h="4119033" extrusionOk="0">
                    <a:moveTo>
                      <a:pt x="0" y="4119033"/>
                    </a:moveTo>
                    <a:lnTo>
                      <a:pt x="0" y="49394"/>
                    </a:lnTo>
                    <a:cubicBezTo>
                      <a:pt x="0" y="22114"/>
                      <a:pt x="22115" y="0"/>
                      <a:pt x="49395" y="0"/>
                    </a:cubicBezTo>
                    <a:lnTo>
                      <a:pt x="568037" y="0"/>
                    </a:lnTo>
                    <a:cubicBezTo>
                      <a:pt x="595317" y="0"/>
                      <a:pt x="617432" y="22114"/>
                      <a:pt x="617432" y="49394"/>
                    </a:cubicBezTo>
                    <a:lnTo>
                      <a:pt x="617432" y="4119033"/>
                    </a:lnTo>
                    <a:close/>
                  </a:path>
                </a:pathLst>
              </a:custGeom>
              <a:solidFill>
                <a:srgbClr val="803F2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" name="Google Shape;535;p37"/>
              <p:cNvSpPr/>
              <p:nvPr/>
            </p:nvSpPr>
            <p:spPr>
              <a:xfrm>
                <a:off x="6930761" y="4521341"/>
                <a:ext cx="617431" cy="5765659"/>
              </a:xfrm>
              <a:custGeom>
                <a:avLst/>
                <a:gdLst/>
                <a:ahLst/>
                <a:cxnLst/>
                <a:rect l="l" t="t" r="r" b="b"/>
                <a:pathLst>
                  <a:path w="617431" h="5765659" extrusionOk="0">
                    <a:moveTo>
                      <a:pt x="0" y="5765659"/>
                    </a:moveTo>
                    <a:lnTo>
                      <a:pt x="0" y="49395"/>
                    </a:lnTo>
                    <a:cubicBezTo>
                      <a:pt x="0" y="36294"/>
                      <a:pt x="5204" y="23731"/>
                      <a:pt x="14467" y="14467"/>
                    </a:cubicBezTo>
                    <a:cubicBezTo>
                      <a:pt x="23730" y="5204"/>
                      <a:pt x="36294" y="0"/>
                      <a:pt x="49394" y="0"/>
                    </a:cubicBezTo>
                    <a:lnTo>
                      <a:pt x="568036" y="0"/>
                    </a:lnTo>
                    <a:cubicBezTo>
                      <a:pt x="581136" y="0"/>
                      <a:pt x="593701" y="5204"/>
                      <a:pt x="602964" y="14467"/>
                    </a:cubicBezTo>
                    <a:cubicBezTo>
                      <a:pt x="612227" y="23731"/>
                      <a:pt x="617431" y="36294"/>
                      <a:pt x="617431" y="49395"/>
                    </a:cubicBezTo>
                    <a:lnTo>
                      <a:pt x="617431" y="5765659"/>
                    </a:lnTo>
                    <a:close/>
                  </a:path>
                </a:pathLst>
              </a:custGeom>
              <a:solidFill>
                <a:srgbClr val="803F2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" name="Google Shape;536;p37"/>
              <p:cNvSpPr/>
              <p:nvPr/>
            </p:nvSpPr>
            <p:spPr>
              <a:xfrm>
                <a:off x="9026737" y="2051627"/>
                <a:ext cx="617432" cy="8235373"/>
              </a:xfrm>
              <a:custGeom>
                <a:avLst/>
                <a:gdLst/>
                <a:ahLst/>
                <a:cxnLst/>
                <a:rect l="l" t="t" r="r" b="b"/>
                <a:pathLst>
                  <a:path w="617432" h="8235373" extrusionOk="0">
                    <a:moveTo>
                      <a:pt x="0" y="8235373"/>
                    </a:moveTo>
                    <a:lnTo>
                      <a:pt x="0" y="49395"/>
                    </a:lnTo>
                    <a:cubicBezTo>
                      <a:pt x="0" y="36295"/>
                      <a:pt x="5204" y="23731"/>
                      <a:pt x="14467" y="14468"/>
                    </a:cubicBezTo>
                    <a:cubicBezTo>
                      <a:pt x="23730" y="5204"/>
                      <a:pt x="36294" y="0"/>
                      <a:pt x="49394" y="0"/>
                    </a:cubicBezTo>
                    <a:lnTo>
                      <a:pt x="568037" y="0"/>
                    </a:lnTo>
                    <a:cubicBezTo>
                      <a:pt x="581137" y="0"/>
                      <a:pt x="593701" y="5204"/>
                      <a:pt x="602964" y="14468"/>
                    </a:cubicBezTo>
                    <a:cubicBezTo>
                      <a:pt x="612227" y="23731"/>
                      <a:pt x="617432" y="36295"/>
                      <a:pt x="617432" y="49395"/>
                    </a:cubicBezTo>
                    <a:lnTo>
                      <a:pt x="617432" y="8235373"/>
                    </a:lnTo>
                    <a:close/>
                  </a:path>
                </a:pathLst>
              </a:custGeom>
              <a:solidFill>
                <a:srgbClr val="803F2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" name="Google Shape;537;p37"/>
              <p:cNvSpPr/>
              <p:nvPr/>
            </p:nvSpPr>
            <p:spPr>
              <a:xfrm>
                <a:off x="1285663" y="8216900"/>
                <a:ext cx="617432" cy="2070100"/>
              </a:xfrm>
              <a:custGeom>
                <a:avLst/>
                <a:gdLst/>
                <a:ahLst/>
                <a:cxnLst/>
                <a:rect l="l" t="t" r="r" b="b"/>
                <a:pathLst>
                  <a:path w="617432" h="2070100" extrusionOk="0">
                    <a:moveTo>
                      <a:pt x="0" y="2070100"/>
                    </a:moveTo>
                    <a:lnTo>
                      <a:pt x="0" y="49395"/>
                    </a:lnTo>
                    <a:cubicBezTo>
                      <a:pt x="0" y="36295"/>
                      <a:pt x="5204" y="23730"/>
                      <a:pt x="14468" y="14467"/>
                    </a:cubicBezTo>
                    <a:cubicBezTo>
                      <a:pt x="23731" y="5204"/>
                      <a:pt x="36295" y="0"/>
                      <a:pt x="49395" y="0"/>
                    </a:cubicBezTo>
                    <a:lnTo>
                      <a:pt x="568037" y="0"/>
                    </a:lnTo>
                    <a:cubicBezTo>
                      <a:pt x="581138" y="0"/>
                      <a:pt x="593701" y="5204"/>
                      <a:pt x="602965" y="14467"/>
                    </a:cubicBezTo>
                    <a:cubicBezTo>
                      <a:pt x="612228" y="23730"/>
                      <a:pt x="617432" y="36295"/>
                      <a:pt x="617432" y="49395"/>
                    </a:cubicBezTo>
                    <a:lnTo>
                      <a:pt x="617432" y="2070100"/>
                    </a:lnTo>
                    <a:close/>
                  </a:path>
                </a:pathLst>
              </a:custGeom>
              <a:solidFill>
                <a:srgbClr val="3B2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" name="Google Shape;538;p37"/>
              <p:cNvSpPr/>
              <p:nvPr/>
            </p:nvSpPr>
            <p:spPr>
              <a:xfrm>
                <a:off x="3381640" y="8637905"/>
                <a:ext cx="617432" cy="1649095"/>
              </a:xfrm>
              <a:custGeom>
                <a:avLst/>
                <a:gdLst/>
                <a:ahLst/>
                <a:cxnLst/>
                <a:rect l="l" t="t" r="r" b="b"/>
                <a:pathLst>
                  <a:path w="617432" h="1649095" extrusionOk="0">
                    <a:moveTo>
                      <a:pt x="0" y="1649095"/>
                    </a:moveTo>
                    <a:lnTo>
                      <a:pt x="0" y="49394"/>
                    </a:lnTo>
                    <a:cubicBezTo>
                      <a:pt x="0" y="22114"/>
                      <a:pt x="22115" y="0"/>
                      <a:pt x="49394" y="0"/>
                    </a:cubicBezTo>
                    <a:lnTo>
                      <a:pt x="568037" y="0"/>
                    </a:lnTo>
                    <a:cubicBezTo>
                      <a:pt x="595316" y="0"/>
                      <a:pt x="617431" y="22114"/>
                      <a:pt x="617431" y="49394"/>
                    </a:cubicBezTo>
                    <a:lnTo>
                      <a:pt x="617431" y="1649095"/>
                    </a:lnTo>
                    <a:close/>
                  </a:path>
                </a:pathLst>
              </a:custGeom>
              <a:solidFill>
                <a:srgbClr val="3B2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" name="Google Shape;539;p37"/>
              <p:cNvSpPr/>
              <p:nvPr/>
            </p:nvSpPr>
            <p:spPr>
              <a:xfrm>
                <a:off x="5477616" y="8227483"/>
                <a:ext cx="617432" cy="2059517"/>
              </a:xfrm>
              <a:custGeom>
                <a:avLst/>
                <a:gdLst/>
                <a:ahLst/>
                <a:cxnLst/>
                <a:rect l="l" t="t" r="r" b="b"/>
                <a:pathLst>
                  <a:path w="617432" h="2059517" extrusionOk="0">
                    <a:moveTo>
                      <a:pt x="0" y="2059517"/>
                    </a:moveTo>
                    <a:lnTo>
                      <a:pt x="0" y="49395"/>
                    </a:lnTo>
                    <a:cubicBezTo>
                      <a:pt x="0" y="36295"/>
                      <a:pt x="5204" y="23730"/>
                      <a:pt x="14467" y="14467"/>
                    </a:cubicBezTo>
                    <a:cubicBezTo>
                      <a:pt x="23730" y="5204"/>
                      <a:pt x="36294" y="0"/>
                      <a:pt x="49394" y="0"/>
                    </a:cubicBezTo>
                    <a:lnTo>
                      <a:pt x="568037" y="0"/>
                    </a:lnTo>
                    <a:cubicBezTo>
                      <a:pt x="595317" y="0"/>
                      <a:pt x="617431" y="22115"/>
                      <a:pt x="617431" y="49395"/>
                    </a:cubicBezTo>
                    <a:lnTo>
                      <a:pt x="617431" y="2059517"/>
                    </a:lnTo>
                    <a:close/>
                  </a:path>
                </a:pathLst>
              </a:custGeom>
              <a:solidFill>
                <a:srgbClr val="3B2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" name="Google Shape;540;p37"/>
              <p:cNvSpPr/>
              <p:nvPr/>
            </p:nvSpPr>
            <p:spPr>
              <a:xfrm>
                <a:off x="7573592" y="6992338"/>
                <a:ext cx="617432" cy="3294662"/>
              </a:xfrm>
              <a:custGeom>
                <a:avLst/>
                <a:gdLst/>
                <a:ahLst/>
                <a:cxnLst/>
                <a:rect l="l" t="t" r="r" b="b"/>
                <a:pathLst>
                  <a:path w="617432" h="3294662" extrusionOk="0">
                    <a:moveTo>
                      <a:pt x="0" y="3294662"/>
                    </a:moveTo>
                    <a:lnTo>
                      <a:pt x="0" y="49394"/>
                    </a:lnTo>
                    <a:cubicBezTo>
                      <a:pt x="0" y="36294"/>
                      <a:pt x="5204" y="23730"/>
                      <a:pt x="14467" y="14467"/>
                    </a:cubicBezTo>
                    <a:cubicBezTo>
                      <a:pt x="23730" y="5204"/>
                      <a:pt x="36295" y="0"/>
                      <a:pt x="49395" y="0"/>
                    </a:cubicBezTo>
                    <a:lnTo>
                      <a:pt x="568037" y="0"/>
                    </a:lnTo>
                    <a:cubicBezTo>
                      <a:pt x="581137" y="0"/>
                      <a:pt x="593702" y="5204"/>
                      <a:pt x="602965" y="14467"/>
                    </a:cubicBezTo>
                    <a:cubicBezTo>
                      <a:pt x="612228" y="23730"/>
                      <a:pt x="617432" y="36294"/>
                      <a:pt x="617432" y="49394"/>
                    </a:cubicBezTo>
                    <a:lnTo>
                      <a:pt x="617432" y="3294662"/>
                    </a:lnTo>
                    <a:close/>
                  </a:path>
                </a:pathLst>
              </a:custGeom>
              <a:solidFill>
                <a:srgbClr val="3B2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" name="Google Shape;541;p37"/>
              <p:cNvSpPr/>
              <p:nvPr/>
            </p:nvSpPr>
            <p:spPr>
              <a:xfrm>
                <a:off x="9669569" y="6992851"/>
                <a:ext cx="617431" cy="3294149"/>
              </a:xfrm>
              <a:custGeom>
                <a:avLst/>
                <a:gdLst/>
                <a:ahLst/>
                <a:cxnLst/>
                <a:rect l="l" t="t" r="r" b="b"/>
                <a:pathLst>
                  <a:path w="617431" h="3294149" extrusionOk="0">
                    <a:moveTo>
                      <a:pt x="0" y="3294149"/>
                    </a:moveTo>
                    <a:lnTo>
                      <a:pt x="0" y="49394"/>
                    </a:lnTo>
                    <a:cubicBezTo>
                      <a:pt x="0" y="22115"/>
                      <a:pt x="22114" y="0"/>
                      <a:pt x="49394" y="0"/>
                    </a:cubicBezTo>
                    <a:lnTo>
                      <a:pt x="568036" y="0"/>
                    </a:lnTo>
                    <a:cubicBezTo>
                      <a:pt x="581136" y="0"/>
                      <a:pt x="593701" y="5204"/>
                      <a:pt x="602964" y="14467"/>
                    </a:cubicBezTo>
                    <a:cubicBezTo>
                      <a:pt x="612227" y="23730"/>
                      <a:pt x="617431" y="36294"/>
                      <a:pt x="617431" y="49394"/>
                    </a:cubicBezTo>
                    <a:lnTo>
                      <a:pt x="617431" y="3294149"/>
                    </a:lnTo>
                    <a:close/>
                  </a:path>
                </a:pathLst>
              </a:custGeom>
              <a:solidFill>
                <a:srgbClr val="3B2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542" name="Google Shape;542;p37"/>
          <p:cNvCxnSpPr/>
          <p:nvPr/>
        </p:nvCxnSpPr>
        <p:spPr>
          <a:xfrm rot="10799999">
            <a:off x="9774671" y="3134190"/>
            <a:ext cx="5059586" cy="0"/>
          </a:xfrm>
          <a:prstGeom prst="straightConnector1">
            <a:avLst/>
          </a:prstGeom>
          <a:noFill/>
          <a:ln w="47625" cap="flat" cmpd="sng">
            <a:solidFill>
              <a:srgbClr val="3B2F2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543" name="Google Shape;543;p37"/>
          <p:cNvPicPr preferRelativeResize="0"/>
          <p:nvPr/>
        </p:nvPicPr>
        <p:blipFill rotWithShape="1">
          <a:blip r:embed="rId3">
            <a:alphaModFix amt="52000"/>
          </a:blip>
          <a:srcRect/>
          <a:stretch/>
        </p:blipFill>
        <p:spPr>
          <a:xfrm rot="623811">
            <a:off x="15187250" y="3460853"/>
            <a:ext cx="4683206" cy="11683674"/>
          </a:xfrm>
          <a:prstGeom prst="rect">
            <a:avLst/>
          </a:prstGeom>
          <a:noFill/>
          <a:ln>
            <a:noFill/>
          </a:ln>
        </p:spPr>
      </p:pic>
      <p:sp>
        <p:nvSpPr>
          <p:cNvPr id="544" name="Google Shape;544;p37"/>
          <p:cNvSpPr txBox="1"/>
          <p:nvPr/>
        </p:nvSpPr>
        <p:spPr>
          <a:xfrm>
            <a:off x="9774671" y="3484562"/>
            <a:ext cx="7754183" cy="2295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 b="0" i="0" u="none" strike="noStrike" cap="none">
                <a:solidFill>
                  <a:srgbClr val="3B2F20"/>
                </a:solidFill>
                <a:latin typeface="Montserrat"/>
                <a:ea typeface="Montserrat"/>
                <a:cs typeface="Montserrat"/>
                <a:sym typeface="Montserrat"/>
              </a:rPr>
              <a:t>WRITE YOUR TOPIC OR IDEA</a:t>
            </a:r>
            <a:endParaRPr/>
          </a:p>
        </p:txBody>
      </p:sp>
      <p:sp>
        <p:nvSpPr>
          <p:cNvPr id="545" name="Google Shape;545;p37"/>
          <p:cNvSpPr txBox="1"/>
          <p:nvPr/>
        </p:nvSpPr>
        <p:spPr>
          <a:xfrm>
            <a:off x="9774671" y="6035210"/>
            <a:ext cx="5359260" cy="1136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0" i="0" u="none" strike="noStrike" cap="none">
                <a:solidFill>
                  <a:srgbClr val="3B2F20"/>
                </a:solidFill>
                <a:latin typeface="Cabin"/>
                <a:ea typeface="Cabin"/>
                <a:cs typeface="Cabin"/>
                <a:sym typeface="Cabin"/>
              </a:rPr>
              <a:t>Elaborate on what you want to discuss. 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0" name="Google Shape;550;p38"/>
          <p:cNvPicPr preferRelativeResize="0"/>
          <p:nvPr/>
        </p:nvPicPr>
        <p:blipFill rotWithShape="1">
          <a:blip r:embed="rId3">
            <a:alphaModFix/>
          </a:blip>
          <a:srcRect t="21875" b="21874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551" name="Google Shape;551;p38"/>
          <p:cNvSpPr/>
          <p:nvPr/>
        </p:nvSpPr>
        <p:spPr>
          <a:xfrm rot="-5400000">
            <a:off x="5146021" y="-2745722"/>
            <a:ext cx="7857641" cy="15863684"/>
          </a:xfrm>
          <a:prstGeom prst="rect">
            <a:avLst/>
          </a:prstGeom>
          <a:solidFill>
            <a:srgbClr val="B29E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52" name="Google Shape;552;p38"/>
          <p:cNvGrpSpPr/>
          <p:nvPr/>
        </p:nvGrpSpPr>
        <p:grpSpPr>
          <a:xfrm>
            <a:off x="7045521" y="2245348"/>
            <a:ext cx="4329012" cy="4430476"/>
            <a:chOff x="-174291" y="-329362"/>
            <a:chExt cx="812800" cy="831850"/>
          </a:xfrm>
        </p:grpSpPr>
        <p:sp>
          <p:nvSpPr>
            <p:cNvPr id="553" name="Google Shape;553;p38"/>
            <p:cNvSpPr/>
            <p:nvPr/>
          </p:nvSpPr>
          <p:spPr>
            <a:xfrm>
              <a:off x="0" y="0"/>
              <a:ext cx="466811" cy="181766"/>
            </a:xfrm>
            <a:custGeom>
              <a:avLst/>
              <a:gdLst/>
              <a:ahLst/>
              <a:cxnLst/>
              <a:rect l="l" t="t" r="r" b="b"/>
              <a:pathLst>
                <a:path w="466811" h="181766" extrusionOk="0">
                  <a:moveTo>
                    <a:pt x="0" y="0"/>
                  </a:moveTo>
                  <a:lnTo>
                    <a:pt x="466811" y="0"/>
                  </a:lnTo>
                  <a:lnTo>
                    <a:pt x="466811" y="181766"/>
                  </a:lnTo>
                  <a:lnTo>
                    <a:pt x="0" y="181766"/>
                  </a:lnTo>
                  <a:close/>
                </a:path>
              </a:pathLst>
            </a:custGeom>
            <a:solidFill>
              <a:srgbClr val="CFC4B2"/>
            </a:solidFill>
            <a:ln>
              <a:noFill/>
            </a:ln>
          </p:spPr>
        </p:sp>
        <p:sp>
          <p:nvSpPr>
            <p:cNvPr id="554" name="Google Shape;554;p38"/>
            <p:cNvSpPr txBox="1"/>
            <p:nvPr/>
          </p:nvSpPr>
          <p:spPr>
            <a:xfrm>
              <a:off x="-174291" y="-329362"/>
              <a:ext cx="812800" cy="8318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0" tIns="254000" rIns="254000" bIns="254000" anchor="ctr" anchorCtr="0">
              <a:noAutofit/>
            </a:bodyPr>
            <a:lstStyle/>
            <a:p>
              <a:pPr marL="0" marR="0" lvl="0" indent="0" algn="ctr" rtl="0">
                <a:lnSpc>
                  <a:spcPct val="13001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99" b="0" i="0" u="none" strike="noStrike" cap="none">
                  <a:solidFill>
                    <a:srgbClr val="3B2F20"/>
                  </a:solidFill>
                  <a:latin typeface="Cabin"/>
                  <a:ea typeface="Cabin"/>
                  <a:cs typeface="Cabin"/>
                  <a:sym typeface="Cabin"/>
                </a:rPr>
                <a:t>Name</a:t>
              </a:r>
              <a:endParaRPr/>
            </a:p>
            <a:p>
              <a:pPr marL="0" marR="0" lvl="0" indent="0" algn="ctr" rtl="0">
                <a:lnSpc>
                  <a:spcPct val="13001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99" b="1" i="0" u="none" strike="noStrike" cap="none">
                  <a:solidFill>
                    <a:srgbClr val="3B2F20"/>
                  </a:solidFill>
                  <a:latin typeface="Cabin"/>
                  <a:ea typeface="Cabin"/>
                  <a:cs typeface="Cabin"/>
                  <a:sym typeface="Cabin"/>
                </a:rPr>
                <a:t>Job Title</a:t>
              </a:r>
              <a:endParaRPr/>
            </a:p>
          </p:txBody>
        </p:sp>
      </p:grpSp>
      <p:sp>
        <p:nvSpPr>
          <p:cNvPr id="555" name="Google Shape;555;p38"/>
          <p:cNvSpPr txBox="1"/>
          <p:nvPr/>
        </p:nvSpPr>
        <p:spPr>
          <a:xfrm>
            <a:off x="2873922" y="1731367"/>
            <a:ext cx="12148167" cy="1152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 b="0" i="0" u="none" strike="noStrike" cap="none">
                <a:solidFill>
                  <a:srgbClr val="3B2F20"/>
                </a:solidFill>
                <a:latin typeface="Montserrat"/>
                <a:ea typeface="Montserrat"/>
                <a:cs typeface="Montserrat"/>
                <a:sym typeface="Montserrat"/>
              </a:rPr>
              <a:t>ADD A CHART PAGE</a:t>
            </a:r>
            <a:endParaRPr/>
          </a:p>
        </p:txBody>
      </p:sp>
      <p:grpSp>
        <p:nvGrpSpPr>
          <p:cNvPr id="556" name="Google Shape;556;p38"/>
          <p:cNvGrpSpPr/>
          <p:nvPr/>
        </p:nvGrpSpPr>
        <p:grpSpPr>
          <a:xfrm>
            <a:off x="3136082" y="3841829"/>
            <a:ext cx="4329012" cy="4430476"/>
            <a:chOff x="-177046" y="-327575"/>
            <a:chExt cx="812800" cy="831850"/>
          </a:xfrm>
        </p:grpSpPr>
        <p:sp>
          <p:nvSpPr>
            <p:cNvPr id="557" name="Google Shape;557;p38"/>
            <p:cNvSpPr/>
            <p:nvPr/>
          </p:nvSpPr>
          <p:spPr>
            <a:xfrm>
              <a:off x="0" y="0"/>
              <a:ext cx="466811" cy="181766"/>
            </a:xfrm>
            <a:custGeom>
              <a:avLst/>
              <a:gdLst/>
              <a:ahLst/>
              <a:cxnLst/>
              <a:rect l="l" t="t" r="r" b="b"/>
              <a:pathLst>
                <a:path w="466811" h="181766" extrusionOk="0">
                  <a:moveTo>
                    <a:pt x="0" y="0"/>
                  </a:moveTo>
                  <a:lnTo>
                    <a:pt x="466811" y="0"/>
                  </a:lnTo>
                  <a:lnTo>
                    <a:pt x="466811" y="181766"/>
                  </a:lnTo>
                  <a:lnTo>
                    <a:pt x="0" y="181766"/>
                  </a:lnTo>
                  <a:close/>
                </a:path>
              </a:pathLst>
            </a:custGeom>
            <a:solidFill>
              <a:srgbClr val="3B2F20"/>
            </a:solidFill>
            <a:ln>
              <a:noFill/>
            </a:ln>
          </p:spPr>
        </p:sp>
        <p:sp>
          <p:nvSpPr>
            <p:cNvPr id="558" name="Google Shape;558;p38"/>
            <p:cNvSpPr txBox="1"/>
            <p:nvPr/>
          </p:nvSpPr>
          <p:spPr>
            <a:xfrm>
              <a:off x="-177046" y="-327575"/>
              <a:ext cx="812800" cy="8318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0" tIns="254000" rIns="254000" bIns="254000" anchor="ctr" anchorCtr="0">
              <a:noAutofit/>
            </a:bodyPr>
            <a:lstStyle/>
            <a:p>
              <a:pPr marL="0" marR="0" lvl="0" indent="0" algn="ctr" rtl="0">
                <a:lnSpc>
                  <a:spcPct val="13001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99" b="0" i="0" u="none" strike="noStrike" cap="none">
                  <a:solidFill>
                    <a:srgbClr val="FFFEF5"/>
                  </a:solidFill>
                  <a:latin typeface="Cabin"/>
                  <a:ea typeface="Cabin"/>
                  <a:cs typeface="Cabin"/>
                  <a:sym typeface="Cabin"/>
                </a:rPr>
                <a:t>Name</a:t>
              </a:r>
              <a:endParaRPr/>
            </a:p>
            <a:p>
              <a:pPr marL="0" marR="0" lvl="0" indent="0" algn="ctr" rtl="0">
                <a:lnSpc>
                  <a:spcPct val="13001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99" b="1" i="0" u="none" strike="noStrike" cap="none">
                  <a:solidFill>
                    <a:srgbClr val="FFFEF5"/>
                  </a:solidFill>
                  <a:latin typeface="Cabin"/>
                  <a:ea typeface="Cabin"/>
                  <a:cs typeface="Cabin"/>
                  <a:sym typeface="Cabin"/>
                </a:rPr>
                <a:t>Job Title</a:t>
              </a:r>
              <a:endParaRPr/>
            </a:p>
          </p:txBody>
        </p:sp>
      </p:grpSp>
      <p:grpSp>
        <p:nvGrpSpPr>
          <p:cNvPr id="559" name="Google Shape;559;p38"/>
          <p:cNvGrpSpPr/>
          <p:nvPr/>
        </p:nvGrpSpPr>
        <p:grpSpPr>
          <a:xfrm>
            <a:off x="10523076" y="3855320"/>
            <a:ext cx="4329012" cy="4430476"/>
            <a:chOff x="-175422" y="-325042"/>
            <a:chExt cx="812800" cy="831850"/>
          </a:xfrm>
        </p:grpSpPr>
        <p:sp>
          <p:nvSpPr>
            <p:cNvPr id="560" name="Google Shape;560;p38"/>
            <p:cNvSpPr/>
            <p:nvPr/>
          </p:nvSpPr>
          <p:spPr>
            <a:xfrm>
              <a:off x="0" y="0"/>
              <a:ext cx="466811" cy="181766"/>
            </a:xfrm>
            <a:custGeom>
              <a:avLst/>
              <a:gdLst/>
              <a:ahLst/>
              <a:cxnLst/>
              <a:rect l="l" t="t" r="r" b="b"/>
              <a:pathLst>
                <a:path w="466811" h="181766" extrusionOk="0">
                  <a:moveTo>
                    <a:pt x="0" y="0"/>
                  </a:moveTo>
                  <a:lnTo>
                    <a:pt x="466811" y="0"/>
                  </a:lnTo>
                  <a:lnTo>
                    <a:pt x="466811" y="181766"/>
                  </a:lnTo>
                  <a:lnTo>
                    <a:pt x="0" y="181766"/>
                  </a:lnTo>
                  <a:close/>
                </a:path>
              </a:pathLst>
            </a:custGeom>
            <a:solidFill>
              <a:srgbClr val="3B2F2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1" name="Google Shape;561;p38"/>
            <p:cNvSpPr txBox="1"/>
            <p:nvPr/>
          </p:nvSpPr>
          <p:spPr>
            <a:xfrm>
              <a:off x="-175422" y="-325042"/>
              <a:ext cx="812800" cy="8318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0" tIns="254000" rIns="254000" bIns="254000" anchor="ctr" anchorCtr="0">
              <a:noAutofit/>
            </a:bodyPr>
            <a:lstStyle/>
            <a:p>
              <a:pPr marL="0" marR="0" lvl="0" indent="0" algn="ctr" rtl="0">
                <a:lnSpc>
                  <a:spcPct val="13001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99">
                  <a:solidFill>
                    <a:srgbClr val="FFFEF5"/>
                  </a:solidFill>
                  <a:latin typeface="Cabin"/>
                  <a:ea typeface="Cabin"/>
                  <a:cs typeface="Cabin"/>
                  <a:sym typeface="Cabin"/>
                </a:rPr>
                <a:t>Name</a:t>
              </a:r>
              <a:endParaRPr/>
            </a:p>
            <a:p>
              <a:pPr marL="0" marR="0" lvl="0" indent="0" algn="ctr" rtl="0">
                <a:lnSpc>
                  <a:spcPct val="13001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99" b="1">
                  <a:solidFill>
                    <a:srgbClr val="FFFEF5"/>
                  </a:solidFill>
                  <a:latin typeface="Cabin"/>
                  <a:ea typeface="Cabin"/>
                  <a:cs typeface="Cabin"/>
                  <a:sym typeface="Cabin"/>
                </a:rPr>
                <a:t>Job Title</a:t>
              </a:r>
              <a:endParaRPr/>
            </a:p>
          </p:txBody>
        </p:sp>
      </p:grpSp>
      <p:grpSp>
        <p:nvGrpSpPr>
          <p:cNvPr id="562" name="Google Shape;562;p38"/>
          <p:cNvGrpSpPr/>
          <p:nvPr/>
        </p:nvGrpSpPr>
        <p:grpSpPr>
          <a:xfrm>
            <a:off x="1767324" y="5445655"/>
            <a:ext cx="4329012" cy="4430476"/>
            <a:chOff x="-163471" y="-325042"/>
            <a:chExt cx="812800" cy="831850"/>
          </a:xfrm>
        </p:grpSpPr>
        <p:sp>
          <p:nvSpPr>
            <p:cNvPr id="563" name="Google Shape;563;p38"/>
            <p:cNvSpPr/>
            <p:nvPr/>
          </p:nvSpPr>
          <p:spPr>
            <a:xfrm>
              <a:off x="0" y="0"/>
              <a:ext cx="466811" cy="181766"/>
            </a:xfrm>
            <a:custGeom>
              <a:avLst/>
              <a:gdLst/>
              <a:ahLst/>
              <a:cxnLst/>
              <a:rect l="l" t="t" r="r" b="b"/>
              <a:pathLst>
                <a:path w="466811" h="181766" extrusionOk="0">
                  <a:moveTo>
                    <a:pt x="0" y="0"/>
                  </a:moveTo>
                  <a:lnTo>
                    <a:pt x="466811" y="0"/>
                  </a:lnTo>
                  <a:lnTo>
                    <a:pt x="466811" y="181766"/>
                  </a:lnTo>
                  <a:lnTo>
                    <a:pt x="0" y="181766"/>
                  </a:lnTo>
                  <a:close/>
                </a:path>
              </a:pathLst>
            </a:custGeom>
            <a:solidFill>
              <a:srgbClr val="3B2F20"/>
            </a:solidFill>
            <a:ln>
              <a:noFill/>
            </a:ln>
          </p:spPr>
        </p:sp>
        <p:sp>
          <p:nvSpPr>
            <p:cNvPr id="564" name="Google Shape;564;p38"/>
            <p:cNvSpPr txBox="1"/>
            <p:nvPr/>
          </p:nvSpPr>
          <p:spPr>
            <a:xfrm>
              <a:off x="-163471" y="-325042"/>
              <a:ext cx="812800" cy="8318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0" tIns="254000" rIns="254000" bIns="254000" anchor="ctr" anchorCtr="0">
              <a:noAutofit/>
            </a:bodyPr>
            <a:lstStyle/>
            <a:p>
              <a:pPr marL="0" marR="0" lvl="0" indent="0" algn="ctr" rtl="0">
                <a:lnSpc>
                  <a:spcPct val="13001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99">
                  <a:solidFill>
                    <a:srgbClr val="FFFEF5"/>
                  </a:solidFill>
                  <a:latin typeface="Cabin"/>
                  <a:ea typeface="Cabin"/>
                  <a:cs typeface="Cabin"/>
                  <a:sym typeface="Cabin"/>
                </a:rPr>
                <a:t>Name</a:t>
              </a:r>
              <a:endParaRPr/>
            </a:p>
            <a:p>
              <a:pPr marL="0" marR="0" lvl="0" indent="0" algn="ctr" rtl="0">
                <a:lnSpc>
                  <a:spcPct val="13001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99" b="1">
                  <a:solidFill>
                    <a:srgbClr val="FFFEF5"/>
                  </a:solidFill>
                  <a:latin typeface="Cabin"/>
                  <a:ea typeface="Cabin"/>
                  <a:cs typeface="Cabin"/>
                  <a:sym typeface="Cabin"/>
                </a:rPr>
                <a:t>Job Title</a:t>
              </a:r>
              <a:endParaRPr/>
            </a:p>
          </p:txBody>
        </p:sp>
      </p:grpSp>
      <p:grpSp>
        <p:nvGrpSpPr>
          <p:cNvPr id="565" name="Google Shape;565;p38"/>
          <p:cNvGrpSpPr/>
          <p:nvPr/>
        </p:nvGrpSpPr>
        <p:grpSpPr>
          <a:xfrm>
            <a:off x="5562280" y="5459875"/>
            <a:ext cx="4329012" cy="4430476"/>
            <a:chOff x="-168881" y="-322372"/>
            <a:chExt cx="812800" cy="831850"/>
          </a:xfrm>
        </p:grpSpPr>
        <p:sp>
          <p:nvSpPr>
            <p:cNvPr id="566" name="Google Shape;566;p38"/>
            <p:cNvSpPr/>
            <p:nvPr/>
          </p:nvSpPr>
          <p:spPr>
            <a:xfrm>
              <a:off x="0" y="0"/>
              <a:ext cx="466811" cy="181766"/>
            </a:xfrm>
            <a:custGeom>
              <a:avLst/>
              <a:gdLst/>
              <a:ahLst/>
              <a:cxnLst/>
              <a:rect l="l" t="t" r="r" b="b"/>
              <a:pathLst>
                <a:path w="466811" h="181766" extrusionOk="0">
                  <a:moveTo>
                    <a:pt x="0" y="0"/>
                  </a:moveTo>
                  <a:lnTo>
                    <a:pt x="466811" y="0"/>
                  </a:lnTo>
                  <a:lnTo>
                    <a:pt x="466811" y="181766"/>
                  </a:lnTo>
                  <a:lnTo>
                    <a:pt x="0" y="181766"/>
                  </a:lnTo>
                  <a:close/>
                </a:path>
              </a:pathLst>
            </a:custGeom>
            <a:solidFill>
              <a:srgbClr val="3B2F20"/>
            </a:solidFill>
            <a:ln>
              <a:noFill/>
            </a:ln>
          </p:spPr>
        </p:sp>
        <p:sp>
          <p:nvSpPr>
            <p:cNvPr id="567" name="Google Shape;567;p38"/>
            <p:cNvSpPr txBox="1"/>
            <p:nvPr/>
          </p:nvSpPr>
          <p:spPr>
            <a:xfrm>
              <a:off x="-168881" y="-322372"/>
              <a:ext cx="812800" cy="8318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0" tIns="254000" rIns="254000" bIns="254000" anchor="ctr" anchorCtr="0">
              <a:noAutofit/>
            </a:bodyPr>
            <a:lstStyle/>
            <a:p>
              <a:pPr marL="0" marR="0" lvl="0" indent="0" algn="ctr" rtl="0">
                <a:lnSpc>
                  <a:spcPct val="13001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99">
                  <a:solidFill>
                    <a:srgbClr val="FFFEF5"/>
                  </a:solidFill>
                  <a:latin typeface="Cabin"/>
                  <a:ea typeface="Cabin"/>
                  <a:cs typeface="Cabin"/>
                  <a:sym typeface="Cabin"/>
                </a:rPr>
                <a:t>Name</a:t>
              </a:r>
              <a:endParaRPr/>
            </a:p>
            <a:p>
              <a:pPr marL="0" marR="0" lvl="0" indent="0" algn="ctr" rtl="0">
                <a:lnSpc>
                  <a:spcPct val="13001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99" b="1">
                  <a:solidFill>
                    <a:srgbClr val="FFFEF5"/>
                  </a:solidFill>
                  <a:latin typeface="Cabin"/>
                  <a:ea typeface="Cabin"/>
                  <a:cs typeface="Cabin"/>
                  <a:sym typeface="Cabin"/>
                </a:rPr>
                <a:t>Job Title</a:t>
              </a:r>
              <a:endParaRPr/>
            </a:p>
          </p:txBody>
        </p:sp>
      </p:grpSp>
      <p:grpSp>
        <p:nvGrpSpPr>
          <p:cNvPr id="568" name="Google Shape;568;p38"/>
          <p:cNvGrpSpPr/>
          <p:nvPr/>
        </p:nvGrpSpPr>
        <p:grpSpPr>
          <a:xfrm>
            <a:off x="9107690" y="5432015"/>
            <a:ext cx="4329012" cy="4430476"/>
            <a:chOff x="-172994" y="-327603"/>
            <a:chExt cx="812800" cy="831850"/>
          </a:xfrm>
        </p:grpSpPr>
        <p:sp>
          <p:nvSpPr>
            <p:cNvPr id="569" name="Google Shape;569;p38"/>
            <p:cNvSpPr/>
            <p:nvPr/>
          </p:nvSpPr>
          <p:spPr>
            <a:xfrm>
              <a:off x="0" y="0"/>
              <a:ext cx="466811" cy="181766"/>
            </a:xfrm>
            <a:custGeom>
              <a:avLst/>
              <a:gdLst/>
              <a:ahLst/>
              <a:cxnLst/>
              <a:rect l="l" t="t" r="r" b="b"/>
              <a:pathLst>
                <a:path w="466811" h="181766" extrusionOk="0">
                  <a:moveTo>
                    <a:pt x="0" y="0"/>
                  </a:moveTo>
                  <a:lnTo>
                    <a:pt x="466811" y="0"/>
                  </a:lnTo>
                  <a:lnTo>
                    <a:pt x="466811" y="181766"/>
                  </a:lnTo>
                  <a:lnTo>
                    <a:pt x="0" y="181766"/>
                  </a:lnTo>
                  <a:close/>
                </a:path>
              </a:pathLst>
            </a:custGeom>
            <a:solidFill>
              <a:srgbClr val="3B2F20"/>
            </a:solidFill>
            <a:ln>
              <a:noFill/>
            </a:ln>
          </p:spPr>
        </p:sp>
        <p:sp>
          <p:nvSpPr>
            <p:cNvPr id="570" name="Google Shape;570;p38"/>
            <p:cNvSpPr txBox="1"/>
            <p:nvPr/>
          </p:nvSpPr>
          <p:spPr>
            <a:xfrm>
              <a:off x="-172994" y="-327603"/>
              <a:ext cx="812800" cy="8318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0" tIns="254000" rIns="254000" bIns="254000" anchor="ctr" anchorCtr="0">
              <a:noAutofit/>
            </a:bodyPr>
            <a:lstStyle/>
            <a:p>
              <a:pPr marL="0" marR="0" lvl="0" indent="0" algn="ctr" rtl="0">
                <a:lnSpc>
                  <a:spcPct val="13001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99">
                  <a:solidFill>
                    <a:srgbClr val="FFFEF5"/>
                  </a:solidFill>
                  <a:latin typeface="Cabin"/>
                  <a:ea typeface="Cabin"/>
                  <a:cs typeface="Cabin"/>
                  <a:sym typeface="Cabin"/>
                </a:rPr>
                <a:t>Name</a:t>
              </a:r>
              <a:endParaRPr/>
            </a:p>
            <a:p>
              <a:pPr marL="0" marR="0" lvl="0" indent="0" algn="ctr" rtl="0">
                <a:lnSpc>
                  <a:spcPct val="13001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99" b="1">
                  <a:solidFill>
                    <a:srgbClr val="FFFEF5"/>
                  </a:solidFill>
                  <a:latin typeface="Cabin"/>
                  <a:ea typeface="Cabin"/>
                  <a:cs typeface="Cabin"/>
                  <a:sym typeface="Cabin"/>
                </a:rPr>
                <a:t>Job Title</a:t>
              </a:r>
              <a:endParaRPr/>
            </a:p>
          </p:txBody>
        </p:sp>
      </p:grpSp>
      <p:grpSp>
        <p:nvGrpSpPr>
          <p:cNvPr id="571" name="Google Shape;571;p38"/>
          <p:cNvGrpSpPr/>
          <p:nvPr/>
        </p:nvGrpSpPr>
        <p:grpSpPr>
          <a:xfrm>
            <a:off x="12965071" y="5459875"/>
            <a:ext cx="4329012" cy="4430476"/>
            <a:chOff x="-172456" y="-322372"/>
            <a:chExt cx="812800" cy="831850"/>
          </a:xfrm>
        </p:grpSpPr>
        <p:sp>
          <p:nvSpPr>
            <p:cNvPr id="572" name="Google Shape;572;p38"/>
            <p:cNvSpPr/>
            <p:nvPr/>
          </p:nvSpPr>
          <p:spPr>
            <a:xfrm>
              <a:off x="0" y="0"/>
              <a:ext cx="466811" cy="181766"/>
            </a:xfrm>
            <a:custGeom>
              <a:avLst/>
              <a:gdLst/>
              <a:ahLst/>
              <a:cxnLst/>
              <a:rect l="l" t="t" r="r" b="b"/>
              <a:pathLst>
                <a:path w="466811" h="181766" extrusionOk="0">
                  <a:moveTo>
                    <a:pt x="0" y="0"/>
                  </a:moveTo>
                  <a:lnTo>
                    <a:pt x="466811" y="0"/>
                  </a:lnTo>
                  <a:lnTo>
                    <a:pt x="466811" y="181766"/>
                  </a:lnTo>
                  <a:lnTo>
                    <a:pt x="0" y="181766"/>
                  </a:lnTo>
                  <a:close/>
                </a:path>
              </a:pathLst>
            </a:custGeom>
            <a:solidFill>
              <a:srgbClr val="3B2F20"/>
            </a:solidFill>
            <a:ln>
              <a:noFill/>
            </a:ln>
          </p:spPr>
        </p:sp>
        <p:sp>
          <p:nvSpPr>
            <p:cNvPr id="573" name="Google Shape;573;p38"/>
            <p:cNvSpPr txBox="1"/>
            <p:nvPr/>
          </p:nvSpPr>
          <p:spPr>
            <a:xfrm>
              <a:off x="-172456" y="-322372"/>
              <a:ext cx="812800" cy="8318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0" tIns="254000" rIns="254000" bIns="254000" anchor="ctr" anchorCtr="0">
              <a:noAutofit/>
            </a:bodyPr>
            <a:lstStyle/>
            <a:p>
              <a:pPr marL="0" marR="0" lvl="0" indent="0" algn="ctr" rtl="0">
                <a:lnSpc>
                  <a:spcPct val="13001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99">
                  <a:solidFill>
                    <a:srgbClr val="FFFEF5"/>
                  </a:solidFill>
                  <a:latin typeface="Cabin"/>
                  <a:ea typeface="Cabin"/>
                  <a:cs typeface="Cabin"/>
                  <a:sym typeface="Cabin"/>
                </a:rPr>
                <a:t>Name</a:t>
              </a:r>
              <a:endParaRPr/>
            </a:p>
            <a:p>
              <a:pPr marL="0" marR="0" lvl="0" indent="0" algn="ctr" rtl="0">
                <a:lnSpc>
                  <a:spcPct val="13001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99" b="1">
                  <a:solidFill>
                    <a:srgbClr val="FFFEF5"/>
                  </a:solidFill>
                  <a:latin typeface="Cabin"/>
                  <a:ea typeface="Cabin"/>
                  <a:cs typeface="Cabin"/>
                  <a:sym typeface="Cabin"/>
                </a:rPr>
                <a:t>Job Title</a:t>
              </a:r>
              <a:endParaRPr/>
            </a:p>
          </p:txBody>
        </p:sp>
      </p:grpSp>
      <p:cxnSp>
        <p:nvCxnSpPr>
          <p:cNvPr id="574" name="Google Shape;574;p38"/>
          <p:cNvCxnSpPr/>
          <p:nvPr/>
        </p:nvCxnSpPr>
        <p:spPr>
          <a:xfrm rot="10800000">
            <a:off x="5291866" y="5200324"/>
            <a:ext cx="7433532" cy="0"/>
          </a:xfrm>
          <a:prstGeom prst="straightConnector1">
            <a:avLst/>
          </a:prstGeom>
          <a:noFill/>
          <a:ln w="47625" cap="flat" cmpd="sng">
            <a:solidFill>
              <a:srgbClr val="FFFEF5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75" name="Google Shape;575;p38"/>
          <p:cNvCxnSpPr/>
          <p:nvPr/>
        </p:nvCxnSpPr>
        <p:spPr>
          <a:xfrm rot="-5399924">
            <a:off x="9095825" y="5079220"/>
            <a:ext cx="223157" cy="0"/>
          </a:xfrm>
          <a:prstGeom prst="straightConnector1">
            <a:avLst/>
          </a:prstGeom>
          <a:noFill/>
          <a:ln w="47625" cap="flat" cmpd="sng">
            <a:solidFill>
              <a:srgbClr val="FFFEF5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76" name="Google Shape;576;p38"/>
          <p:cNvCxnSpPr/>
          <p:nvPr/>
        </p:nvCxnSpPr>
        <p:spPr>
          <a:xfrm rot="-5400000">
            <a:off x="12502655" y="5388654"/>
            <a:ext cx="395711" cy="0"/>
          </a:xfrm>
          <a:prstGeom prst="straightConnector1">
            <a:avLst/>
          </a:prstGeom>
          <a:noFill/>
          <a:ln w="47625" cap="flat" cmpd="sng">
            <a:solidFill>
              <a:srgbClr val="FFFEF5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77" name="Google Shape;577;p38"/>
          <p:cNvCxnSpPr/>
          <p:nvPr/>
        </p:nvCxnSpPr>
        <p:spPr>
          <a:xfrm rot="10800000">
            <a:off x="4064114" y="6850488"/>
            <a:ext cx="2801751" cy="0"/>
          </a:xfrm>
          <a:prstGeom prst="straightConnector1">
            <a:avLst/>
          </a:prstGeom>
          <a:noFill/>
          <a:ln w="47625" cap="flat" cmpd="sng">
            <a:solidFill>
              <a:srgbClr val="FFFEF5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78" name="Google Shape;578;p38"/>
          <p:cNvCxnSpPr/>
          <p:nvPr/>
        </p:nvCxnSpPr>
        <p:spPr>
          <a:xfrm rot="-5400000">
            <a:off x="3918965" y="7007246"/>
            <a:ext cx="339198" cy="0"/>
          </a:xfrm>
          <a:prstGeom prst="straightConnector1">
            <a:avLst/>
          </a:prstGeom>
          <a:noFill/>
          <a:ln w="47625" cap="flat" cmpd="sng">
            <a:solidFill>
              <a:srgbClr val="FFFEF5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79" name="Google Shape;579;p38"/>
          <p:cNvCxnSpPr/>
          <p:nvPr/>
        </p:nvCxnSpPr>
        <p:spPr>
          <a:xfrm rot="10800000">
            <a:off x="11476432" y="6847172"/>
            <a:ext cx="2739325" cy="0"/>
          </a:xfrm>
          <a:prstGeom prst="straightConnector1">
            <a:avLst/>
          </a:prstGeom>
          <a:noFill/>
          <a:ln w="47625" cap="flat" cmpd="sng">
            <a:solidFill>
              <a:srgbClr val="FFFEF5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80" name="Google Shape;580;p38"/>
          <p:cNvCxnSpPr/>
          <p:nvPr/>
        </p:nvCxnSpPr>
        <p:spPr>
          <a:xfrm rot="-5399999">
            <a:off x="12549465" y="6705651"/>
            <a:ext cx="302092" cy="0"/>
          </a:xfrm>
          <a:prstGeom prst="straightConnector1">
            <a:avLst/>
          </a:prstGeom>
          <a:noFill/>
          <a:ln w="47625" cap="flat" cmpd="sng">
            <a:solidFill>
              <a:srgbClr val="FFFEF5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81" name="Google Shape;581;p38"/>
          <p:cNvCxnSpPr/>
          <p:nvPr/>
        </p:nvCxnSpPr>
        <p:spPr>
          <a:xfrm rot="-5400000">
            <a:off x="11288434" y="6998372"/>
            <a:ext cx="356945" cy="0"/>
          </a:xfrm>
          <a:prstGeom prst="straightConnector1">
            <a:avLst/>
          </a:prstGeom>
          <a:noFill/>
          <a:ln w="47625" cap="flat" cmpd="sng">
            <a:solidFill>
              <a:srgbClr val="FFFEF5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82" name="Google Shape;582;p38"/>
          <p:cNvCxnSpPr/>
          <p:nvPr/>
        </p:nvCxnSpPr>
        <p:spPr>
          <a:xfrm rot="5400000">
            <a:off x="14559184" y="1545627"/>
            <a:ext cx="3573681" cy="0"/>
          </a:xfrm>
          <a:prstGeom prst="straightConnector1">
            <a:avLst/>
          </a:prstGeom>
          <a:noFill/>
          <a:ln w="47625" cap="flat" cmpd="sng">
            <a:solidFill>
              <a:srgbClr val="3B2F2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83" name="Google Shape;583;p38"/>
          <p:cNvCxnSpPr/>
          <p:nvPr/>
        </p:nvCxnSpPr>
        <p:spPr>
          <a:xfrm rot="5400000">
            <a:off x="35070" y="8476347"/>
            <a:ext cx="3573681" cy="0"/>
          </a:xfrm>
          <a:prstGeom prst="straightConnector1">
            <a:avLst/>
          </a:prstGeom>
          <a:noFill/>
          <a:ln w="47625" cap="flat" cmpd="sng">
            <a:solidFill>
              <a:srgbClr val="3B2F2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84" name="Google Shape;584;p38"/>
          <p:cNvCxnSpPr/>
          <p:nvPr/>
        </p:nvCxnSpPr>
        <p:spPr>
          <a:xfrm>
            <a:off x="5300588" y="6554605"/>
            <a:ext cx="0" cy="284685"/>
          </a:xfrm>
          <a:prstGeom prst="straightConnector1">
            <a:avLst/>
          </a:prstGeom>
          <a:noFill/>
          <a:ln w="571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85" name="Google Shape;585;p38"/>
          <p:cNvCxnSpPr/>
          <p:nvPr/>
        </p:nvCxnSpPr>
        <p:spPr>
          <a:xfrm>
            <a:off x="5322167" y="5200322"/>
            <a:ext cx="0" cy="386188"/>
          </a:xfrm>
          <a:prstGeom prst="straightConnector1">
            <a:avLst/>
          </a:prstGeom>
          <a:noFill/>
          <a:ln w="571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86" name="Google Shape;586;p38"/>
          <p:cNvCxnSpPr/>
          <p:nvPr/>
        </p:nvCxnSpPr>
        <p:spPr>
          <a:xfrm>
            <a:off x="6837413" y="6837647"/>
            <a:ext cx="0" cy="339198"/>
          </a:xfrm>
          <a:prstGeom prst="straightConnector1">
            <a:avLst/>
          </a:prstGeom>
          <a:noFill/>
          <a:ln w="571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87" name="Google Shape;587;p38"/>
          <p:cNvCxnSpPr/>
          <p:nvPr/>
        </p:nvCxnSpPr>
        <p:spPr>
          <a:xfrm rot="-5400000">
            <a:off x="14016307" y="6998372"/>
            <a:ext cx="356945" cy="0"/>
          </a:xfrm>
          <a:prstGeom prst="straightConnector1">
            <a:avLst/>
          </a:prstGeom>
          <a:noFill/>
          <a:ln w="47625" cap="flat" cmpd="sng">
            <a:solidFill>
              <a:srgbClr val="FFFEF5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5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5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2" name="Google Shape;592;p39"/>
          <p:cNvPicPr preferRelativeResize="0"/>
          <p:nvPr/>
        </p:nvPicPr>
        <p:blipFill rotWithShape="1">
          <a:blip r:embed="rId3">
            <a:alphaModFix/>
          </a:blip>
          <a:srcRect t="22516" b="36068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93" name="Google Shape;593;p39"/>
          <p:cNvCxnSpPr/>
          <p:nvPr/>
        </p:nvCxnSpPr>
        <p:spPr>
          <a:xfrm rot="-5400000">
            <a:off x="1792016" y="5127232"/>
            <a:ext cx="10257527" cy="0"/>
          </a:xfrm>
          <a:prstGeom prst="straightConnector1">
            <a:avLst/>
          </a:prstGeom>
          <a:noFill/>
          <a:ln w="47625" cap="rnd" cmpd="sng">
            <a:solidFill>
              <a:srgbClr val="3B2F20">
                <a:alpha val="29803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594" name="Google Shape;594;p39"/>
          <p:cNvPicPr preferRelativeResize="0"/>
          <p:nvPr/>
        </p:nvPicPr>
        <p:blipFill rotWithShape="1">
          <a:blip r:embed="rId4">
            <a:alphaModFix/>
          </a:blip>
          <a:srcRect l="5525" t="16467" r="11868"/>
          <a:stretch/>
        </p:blipFill>
        <p:spPr>
          <a:xfrm>
            <a:off x="7562271" y="122659"/>
            <a:ext cx="3163457" cy="3489788"/>
          </a:xfrm>
          <a:prstGeom prst="rect">
            <a:avLst/>
          </a:prstGeom>
          <a:noFill/>
          <a:ln>
            <a:noFill/>
          </a:ln>
        </p:spPr>
      </p:pic>
      <p:pic>
        <p:nvPicPr>
          <p:cNvPr id="595" name="Google Shape;595;p3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5400000">
            <a:off x="13271647" y="-898094"/>
            <a:ext cx="2577991" cy="64315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96" name="Google Shape;596;p3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2529117" y="3750657"/>
            <a:ext cx="4878958" cy="6346613"/>
          </a:xfrm>
          <a:prstGeom prst="rect">
            <a:avLst/>
          </a:prstGeom>
          <a:noFill/>
          <a:ln>
            <a:noFill/>
          </a:ln>
        </p:spPr>
      </p:pic>
      <p:sp>
        <p:nvSpPr>
          <p:cNvPr id="597" name="Google Shape;597;p39"/>
          <p:cNvSpPr txBox="1"/>
          <p:nvPr/>
        </p:nvSpPr>
        <p:spPr>
          <a:xfrm>
            <a:off x="827643" y="1019175"/>
            <a:ext cx="5887316" cy="2295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>
                <a:solidFill>
                  <a:srgbClr val="3B2F20"/>
                </a:solidFill>
                <a:latin typeface="Montserrat"/>
                <a:ea typeface="Montserrat"/>
                <a:cs typeface="Montserrat"/>
                <a:sym typeface="Montserrat"/>
              </a:rPr>
              <a:t>RESOURCE </a:t>
            </a:r>
            <a:endParaRPr/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>
                <a:solidFill>
                  <a:srgbClr val="3B2F20"/>
                </a:solidFill>
                <a:latin typeface="Montserrat"/>
                <a:ea typeface="Montserrat"/>
                <a:cs typeface="Montserrat"/>
                <a:sym typeface="Montserrat"/>
              </a:rPr>
              <a:t>PAGE</a:t>
            </a:r>
            <a:endParaRPr/>
          </a:p>
        </p:txBody>
      </p:sp>
      <p:sp>
        <p:nvSpPr>
          <p:cNvPr id="598" name="Google Shape;598;p39"/>
          <p:cNvSpPr txBox="1"/>
          <p:nvPr/>
        </p:nvSpPr>
        <p:spPr>
          <a:xfrm>
            <a:off x="1028700" y="7307580"/>
            <a:ext cx="5059131" cy="1950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3B2F20"/>
                </a:solidFill>
                <a:latin typeface="Cabin"/>
                <a:ea typeface="Cabin"/>
                <a:cs typeface="Cabin"/>
                <a:sym typeface="Cabin"/>
              </a:rPr>
              <a:t>Use these design resources in your Canva Presentation. Happy designing! </a:t>
            </a:r>
            <a:endParaRPr/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3B2F20"/>
              </a:solidFill>
              <a:latin typeface="Cabin"/>
              <a:ea typeface="Cabin"/>
              <a:cs typeface="Cabin"/>
              <a:sym typeface="Cabin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3B2F20"/>
                </a:solidFill>
                <a:latin typeface="Cabin"/>
                <a:ea typeface="Cabin"/>
                <a:cs typeface="Cabin"/>
                <a:sym typeface="Cabin"/>
              </a:rPr>
              <a:t>Don't forget to delete this page before presenting. </a:t>
            </a:r>
            <a:endParaRPr/>
          </a:p>
        </p:txBody>
      </p:sp>
      <p:pic>
        <p:nvPicPr>
          <p:cNvPr id="599" name="Google Shape;599;p39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562271" y="3606691"/>
            <a:ext cx="4075923" cy="66230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" name="Google Shape;604;p40"/>
          <p:cNvPicPr preferRelativeResize="0"/>
          <p:nvPr/>
        </p:nvPicPr>
        <p:blipFill rotWithShape="1">
          <a:blip r:embed="rId3">
            <a:alphaModFix/>
          </a:blip>
          <a:srcRect t="22516" b="36068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05" name="Google Shape;605;p40"/>
          <p:cNvCxnSpPr/>
          <p:nvPr/>
        </p:nvCxnSpPr>
        <p:spPr>
          <a:xfrm rot="-5400000">
            <a:off x="1792016" y="5146282"/>
            <a:ext cx="10257527" cy="0"/>
          </a:xfrm>
          <a:prstGeom prst="straightConnector1">
            <a:avLst/>
          </a:prstGeom>
          <a:noFill/>
          <a:ln w="9525" cap="rnd" cmpd="sng">
            <a:solidFill>
              <a:srgbClr val="3B2F20">
                <a:alpha val="29803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06" name="Google Shape;606;p40"/>
          <p:cNvSpPr txBox="1"/>
          <p:nvPr/>
        </p:nvSpPr>
        <p:spPr>
          <a:xfrm>
            <a:off x="885825" y="1019175"/>
            <a:ext cx="5696816" cy="2295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>
                <a:solidFill>
                  <a:srgbClr val="3B2F20"/>
                </a:solidFill>
                <a:latin typeface="Montserrat"/>
                <a:ea typeface="Montserrat"/>
                <a:cs typeface="Montserrat"/>
                <a:sym typeface="Montserrat"/>
              </a:rPr>
              <a:t>RESOURCE </a:t>
            </a:r>
            <a:endParaRPr/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>
                <a:solidFill>
                  <a:srgbClr val="3B2F20"/>
                </a:solidFill>
                <a:latin typeface="Montserrat"/>
                <a:ea typeface="Montserrat"/>
                <a:cs typeface="Montserrat"/>
                <a:sym typeface="Montserrat"/>
              </a:rPr>
              <a:t>PAGE</a:t>
            </a:r>
            <a:endParaRPr/>
          </a:p>
        </p:txBody>
      </p:sp>
      <p:sp>
        <p:nvSpPr>
          <p:cNvPr id="607" name="Google Shape;607;p40"/>
          <p:cNvSpPr txBox="1"/>
          <p:nvPr/>
        </p:nvSpPr>
        <p:spPr>
          <a:xfrm>
            <a:off x="1028700" y="7307580"/>
            <a:ext cx="5059131" cy="1950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3B2F20"/>
                </a:solidFill>
                <a:latin typeface="Cabin"/>
                <a:ea typeface="Cabin"/>
                <a:cs typeface="Cabin"/>
                <a:sym typeface="Cabin"/>
              </a:rPr>
              <a:t>Use these design resources in your Canva Presentation. Happy designing! </a:t>
            </a:r>
            <a:endParaRPr/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3B2F20"/>
              </a:solidFill>
              <a:latin typeface="Cabin"/>
              <a:ea typeface="Cabin"/>
              <a:cs typeface="Cabin"/>
              <a:sym typeface="Cabin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3B2F20"/>
                </a:solidFill>
                <a:latin typeface="Cabin"/>
                <a:ea typeface="Cabin"/>
                <a:cs typeface="Cabin"/>
                <a:sym typeface="Cabin"/>
              </a:rPr>
              <a:t>Don't forget to delete this page before presenting. </a:t>
            </a:r>
            <a:endParaRPr/>
          </a:p>
        </p:txBody>
      </p:sp>
      <p:pic>
        <p:nvPicPr>
          <p:cNvPr id="608" name="Google Shape;608;p4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90719" y="1152207"/>
            <a:ext cx="847097" cy="728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609" name="Google Shape;609;p4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513526" y="1100458"/>
            <a:ext cx="579376" cy="832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10" name="Google Shape;610;p4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209671" y="1100458"/>
            <a:ext cx="832001" cy="832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11" name="Google Shape;611;p4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1564756" y="1203956"/>
            <a:ext cx="1017021" cy="625006"/>
          </a:xfrm>
          <a:prstGeom prst="rect">
            <a:avLst/>
          </a:prstGeom>
          <a:noFill/>
          <a:ln>
            <a:noFill/>
          </a:ln>
        </p:spPr>
      </p:pic>
      <p:pic>
        <p:nvPicPr>
          <p:cNvPr id="612" name="Google Shape;612;p40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3053630" y="1144779"/>
            <a:ext cx="743360" cy="743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3" name="Google Shape;613;p40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4268845" y="1144779"/>
            <a:ext cx="822632" cy="743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4" name="Google Shape;614;p40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5563331" y="1144779"/>
            <a:ext cx="496024" cy="743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5" name="Google Shape;615;p40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16531209" y="1100458"/>
            <a:ext cx="602067" cy="832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16" name="Google Shape;616;p40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9069676" y="2942563"/>
            <a:ext cx="743360" cy="743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7" name="Google Shape;617;p40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7910038" y="2942563"/>
            <a:ext cx="743360" cy="743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8" name="Google Shape;618;p40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15004888" y="2898242"/>
            <a:ext cx="827463" cy="832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19" name="Google Shape;619;p40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12570062" y="2898242"/>
            <a:ext cx="871621" cy="832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20" name="Google Shape;620;p40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11471543" y="2898242"/>
            <a:ext cx="682241" cy="832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21" name="Google Shape;621;p40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10229315" y="2898242"/>
            <a:ext cx="825951" cy="832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22" name="Google Shape;622;p40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13857961" y="2898242"/>
            <a:ext cx="730649" cy="832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23" name="Google Shape;623;p40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16248629" y="3013798"/>
            <a:ext cx="1010671" cy="60089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p40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9417536" y="4696027"/>
            <a:ext cx="832001" cy="832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Google Shape;625;p40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7910038" y="4696027"/>
            <a:ext cx="967444" cy="832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26" name="Google Shape;626;p40"/>
          <p:cNvPicPr preferRelativeResize="0"/>
          <p:nvPr/>
        </p:nvPicPr>
        <p:blipFill rotWithShape="1">
          <a:blip r:embed="rId22">
            <a:alphaModFix/>
          </a:blip>
          <a:srcRect/>
          <a:stretch/>
        </p:blipFill>
        <p:spPr>
          <a:xfrm>
            <a:off x="10789592" y="4696027"/>
            <a:ext cx="832001" cy="832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27" name="Google Shape;627;p40"/>
          <p:cNvPicPr preferRelativeResize="0"/>
          <p:nvPr/>
        </p:nvPicPr>
        <p:blipFill rotWithShape="1">
          <a:blip r:embed="rId23">
            <a:alphaModFix/>
          </a:blip>
          <a:srcRect/>
          <a:stretch/>
        </p:blipFill>
        <p:spPr>
          <a:xfrm>
            <a:off x="12161648" y="4696027"/>
            <a:ext cx="830489" cy="832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28" name="Google Shape;628;p40"/>
          <p:cNvPicPr preferRelativeResize="0"/>
          <p:nvPr/>
        </p:nvPicPr>
        <p:blipFill rotWithShape="1">
          <a:blip r:embed="rId24">
            <a:alphaModFix/>
          </a:blip>
          <a:srcRect/>
          <a:stretch/>
        </p:blipFill>
        <p:spPr>
          <a:xfrm>
            <a:off x="13532191" y="4696027"/>
            <a:ext cx="904349" cy="832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Google Shape;629;p40"/>
          <p:cNvPicPr preferRelativeResize="0"/>
          <p:nvPr/>
        </p:nvPicPr>
        <p:blipFill rotWithShape="1">
          <a:blip r:embed="rId25">
            <a:alphaModFix/>
          </a:blip>
          <a:srcRect/>
          <a:stretch/>
        </p:blipFill>
        <p:spPr>
          <a:xfrm>
            <a:off x="14976595" y="4699633"/>
            <a:ext cx="665830" cy="824789"/>
          </a:xfrm>
          <a:prstGeom prst="rect">
            <a:avLst/>
          </a:prstGeom>
          <a:noFill/>
          <a:ln>
            <a:noFill/>
          </a:ln>
        </p:spPr>
      </p:pic>
      <p:pic>
        <p:nvPicPr>
          <p:cNvPr id="630" name="Google Shape;630;p40"/>
          <p:cNvPicPr preferRelativeResize="0"/>
          <p:nvPr/>
        </p:nvPicPr>
        <p:blipFill rotWithShape="1">
          <a:blip r:embed="rId26">
            <a:alphaModFix/>
          </a:blip>
          <a:srcRect/>
          <a:stretch/>
        </p:blipFill>
        <p:spPr>
          <a:xfrm>
            <a:off x="16248629" y="4838890"/>
            <a:ext cx="950796" cy="546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31" name="Google Shape;631;p40"/>
          <p:cNvPicPr preferRelativeResize="0"/>
          <p:nvPr/>
        </p:nvPicPr>
        <p:blipFill rotWithShape="1">
          <a:blip r:embed="rId27">
            <a:alphaModFix/>
          </a:blip>
          <a:srcRect/>
          <a:stretch/>
        </p:blipFill>
        <p:spPr>
          <a:xfrm>
            <a:off x="7854737" y="6499730"/>
            <a:ext cx="931977" cy="832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32" name="Google Shape;632;p40"/>
          <p:cNvPicPr preferRelativeResize="0"/>
          <p:nvPr/>
        </p:nvPicPr>
        <p:blipFill rotWithShape="1">
          <a:blip r:embed="rId28">
            <a:alphaModFix/>
          </a:blip>
          <a:srcRect/>
          <a:stretch/>
        </p:blipFill>
        <p:spPr>
          <a:xfrm>
            <a:off x="9245092" y="6493811"/>
            <a:ext cx="601346" cy="824789"/>
          </a:xfrm>
          <a:prstGeom prst="rect">
            <a:avLst/>
          </a:prstGeom>
          <a:noFill/>
          <a:ln>
            <a:noFill/>
          </a:ln>
        </p:spPr>
      </p:pic>
      <p:pic>
        <p:nvPicPr>
          <p:cNvPr id="633" name="Google Shape;633;p40"/>
          <p:cNvPicPr preferRelativeResize="0"/>
          <p:nvPr/>
        </p:nvPicPr>
        <p:blipFill rotWithShape="1">
          <a:blip r:embed="rId29">
            <a:alphaModFix/>
          </a:blip>
          <a:srcRect/>
          <a:stretch/>
        </p:blipFill>
        <p:spPr>
          <a:xfrm>
            <a:off x="10304816" y="6503336"/>
            <a:ext cx="773802" cy="824789"/>
          </a:xfrm>
          <a:prstGeom prst="rect">
            <a:avLst/>
          </a:prstGeom>
          <a:noFill/>
          <a:ln>
            <a:noFill/>
          </a:ln>
        </p:spPr>
      </p:pic>
      <p:pic>
        <p:nvPicPr>
          <p:cNvPr id="634" name="Google Shape;634;p40"/>
          <p:cNvPicPr preferRelativeResize="0"/>
          <p:nvPr/>
        </p:nvPicPr>
        <p:blipFill rotWithShape="1">
          <a:blip r:embed="rId30">
            <a:alphaModFix/>
          </a:blip>
          <a:srcRect/>
          <a:stretch/>
        </p:blipFill>
        <p:spPr>
          <a:xfrm>
            <a:off x="11536996" y="6555972"/>
            <a:ext cx="525902" cy="719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635" name="Google Shape;635;p40"/>
          <p:cNvPicPr preferRelativeResize="0"/>
          <p:nvPr/>
        </p:nvPicPr>
        <p:blipFill rotWithShape="1">
          <a:blip r:embed="rId31">
            <a:alphaModFix/>
          </a:blip>
          <a:srcRect/>
          <a:stretch/>
        </p:blipFill>
        <p:spPr>
          <a:xfrm>
            <a:off x="12521275" y="6632760"/>
            <a:ext cx="940385" cy="565941"/>
          </a:xfrm>
          <a:prstGeom prst="rect">
            <a:avLst/>
          </a:prstGeom>
          <a:noFill/>
          <a:ln>
            <a:noFill/>
          </a:ln>
        </p:spPr>
      </p:pic>
      <p:pic>
        <p:nvPicPr>
          <p:cNvPr id="636" name="Google Shape;636;p40"/>
          <p:cNvPicPr preferRelativeResize="0"/>
          <p:nvPr/>
        </p:nvPicPr>
        <p:blipFill rotWithShape="1">
          <a:blip r:embed="rId32">
            <a:alphaModFix/>
          </a:blip>
          <a:srcRect/>
          <a:stretch/>
        </p:blipFill>
        <p:spPr>
          <a:xfrm>
            <a:off x="13920038" y="6555972"/>
            <a:ext cx="911831" cy="719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637" name="Google Shape;637;p40"/>
          <p:cNvPicPr preferRelativeResize="0"/>
          <p:nvPr/>
        </p:nvPicPr>
        <p:blipFill rotWithShape="1">
          <a:blip r:embed="rId33">
            <a:alphaModFix/>
          </a:blip>
          <a:srcRect/>
          <a:stretch/>
        </p:blipFill>
        <p:spPr>
          <a:xfrm>
            <a:off x="15290247" y="6555972"/>
            <a:ext cx="719517" cy="719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638" name="Google Shape;638;p40"/>
          <p:cNvPicPr preferRelativeResize="0"/>
          <p:nvPr/>
        </p:nvPicPr>
        <p:blipFill rotWithShape="1">
          <a:blip r:embed="rId34">
            <a:alphaModFix/>
          </a:blip>
          <a:srcRect/>
          <a:stretch/>
        </p:blipFill>
        <p:spPr>
          <a:xfrm>
            <a:off x="16468142" y="6555972"/>
            <a:ext cx="719517" cy="719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639" name="Google Shape;639;p40"/>
          <p:cNvPicPr preferRelativeResize="0"/>
          <p:nvPr/>
        </p:nvPicPr>
        <p:blipFill rotWithShape="1">
          <a:blip r:embed="rId35">
            <a:alphaModFix/>
          </a:blip>
          <a:srcRect/>
          <a:stretch/>
        </p:blipFill>
        <p:spPr>
          <a:xfrm>
            <a:off x="10364717" y="8370674"/>
            <a:ext cx="703404" cy="8144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40" name="Google Shape;640;p40"/>
          <p:cNvPicPr preferRelativeResize="0"/>
          <p:nvPr/>
        </p:nvPicPr>
        <p:blipFill rotWithShape="1">
          <a:blip r:embed="rId36">
            <a:alphaModFix/>
          </a:blip>
          <a:srcRect/>
          <a:stretch/>
        </p:blipFill>
        <p:spPr>
          <a:xfrm>
            <a:off x="9066589" y="8297514"/>
            <a:ext cx="744172" cy="960786"/>
          </a:xfrm>
          <a:prstGeom prst="rect">
            <a:avLst/>
          </a:prstGeom>
          <a:noFill/>
          <a:ln>
            <a:noFill/>
          </a:ln>
        </p:spPr>
      </p:pic>
      <p:pic>
        <p:nvPicPr>
          <p:cNvPr id="641" name="Google Shape;641;p40"/>
          <p:cNvPicPr preferRelativeResize="0"/>
          <p:nvPr/>
        </p:nvPicPr>
        <p:blipFill rotWithShape="1">
          <a:blip r:embed="rId37">
            <a:alphaModFix/>
          </a:blip>
          <a:srcRect/>
          <a:stretch/>
        </p:blipFill>
        <p:spPr>
          <a:xfrm>
            <a:off x="7995556" y="8297514"/>
            <a:ext cx="517077" cy="960786"/>
          </a:xfrm>
          <a:prstGeom prst="rect">
            <a:avLst/>
          </a:prstGeom>
          <a:noFill/>
          <a:ln>
            <a:noFill/>
          </a:ln>
        </p:spPr>
      </p:pic>
      <p:pic>
        <p:nvPicPr>
          <p:cNvPr id="642" name="Google Shape;642;p40"/>
          <p:cNvPicPr preferRelativeResize="0"/>
          <p:nvPr/>
        </p:nvPicPr>
        <p:blipFill rotWithShape="1">
          <a:blip r:embed="rId38">
            <a:alphaModFix/>
          </a:blip>
          <a:srcRect/>
          <a:stretch/>
        </p:blipFill>
        <p:spPr>
          <a:xfrm>
            <a:off x="11622076" y="8370674"/>
            <a:ext cx="410195" cy="8144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43" name="Google Shape;643;p40"/>
          <p:cNvPicPr preferRelativeResize="0"/>
          <p:nvPr/>
        </p:nvPicPr>
        <p:blipFill rotWithShape="1">
          <a:blip r:embed="rId39">
            <a:alphaModFix/>
          </a:blip>
          <a:srcRect/>
          <a:stretch/>
        </p:blipFill>
        <p:spPr>
          <a:xfrm>
            <a:off x="12586227" y="8477768"/>
            <a:ext cx="600279" cy="600279"/>
          </a:xfrm>
          <a:prstGeom prst="rect">
            <a:avLst/>
          </a:prstGeom>
          <a:noFill/>
          <a:ln>
            <a:noFill/>
          </a:ln>
        </p:spPr>
      </p:pic>
      <p:pic>
        <p:nvPicPr>
          <p:cNvPr id="644" name="Google Shape;644;p40"/>
          <p:cNvPicPr preferRelativeResize="0"/>
          <p:nvPr/>
        </p:nvPicPr>
        <p:blipFill rotWithShape="1">
          <a:blip r:embed="rId40">
            <a:alphaModFix/>
          </a:blip>
          <a:srcRect/>
          <a:stretch/>
        </p:blipFill>
        <p:spPr>
          <a:xfrm>
            <a:off x="13740462" y="8477768"/>
            <a:ext cx="733674" cy="600279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Google Shape;645;p40"/>
          <p:cNvPicPr preferRelativeResize="0"/>
          <p:nvPr/>
        </p:nvPicPr>
        <p:blipFill rotWithShape="1">
          <a:blip r:embed="rId41">
            <a:alphaModFix/>
          </a:blip>
          <a:srcRect/>
          <a:stretch/>
        </p:blipFill>
        <p:spPr>
          <a:xfrm>
            <a:off x="15028092" y="8477768"/>
            <a:ext cx="857541" cy="600279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p40"/>
          <p:cNvPicPr preferRelativeResize="0"/>
          <p:nvPr/>
        </p:nvPicPr>
        <p:blipFill rotWithShape="1">
          <a:blip r:embed="rId42">
            <a:alphaModFix/>
          </a:blip>
          <a:srcRect/>
          <a:stretch/>
        </p:blipFill>
        <p:spPr>
          <a:xfrm>
            <a:off x="16439589" y="8370674"/>
            <a:ext cx="712289" cy="8144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6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6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6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6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6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6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6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6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6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6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6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6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6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6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6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6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6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6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6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6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6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6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15"/>
          <p:cNvPicPr preferRelativeResize="0"/>
          <p:nvPr/>
        </p:nvPicPr>
        <p:blipFill rotWithShape="1">
          <a:blip r:embed="rId3">
            <a:alphaModFix/>
          </a:blip>
          <a:srcRect t="22516" b="36068"/>
          <a:stretch/>
        </p:blipFill>
        <p:spPr>
          <a:xfrm>
            <a:off x="0" y="-21562"/>
            <a:ext cx="18288000" cy="10287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0" name="Google Shape;120;p15"/>
          <p:cNvCxnSpPr/>
          <p:nvPr/>
        </p:nvCxnSpPr>
        <p:spPr>
          <a:xfrm>
            <a:off x="0" y="654050"/>
            <a:ext cx="13102553" cy="0"/>
          </a:xfrm>
          <a:prstGeom prst="straightConnector1">
            <a:avLst/>
          </a:prstGeom>
          <a:noFill/>
          <a:ln w="47625" cap="flat" cmpd="sng">
            <a:solidFill>
              <a:srgbClr val="3B2F2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21" name="Google Shape;121;p15"/>
          <p:cNvGrpSpPr/>
          <p:nvPr/>
        </p:nvGrpSpPr>
        <p:grpSpPr>
          <a:xfrm rot="5400000">
            <a:off x="957081" y="4342998"/>
            <a:ext cx="4093238" cy="5737365"/>
            <a:chOff x="0" y="-192881"/>
            <a:chExt cx="5457650" cy="7649820"/>
          </a:xfrm>
        </p:grpSpPr>
        <p:sp>
          <p:nvSpPr>
            <p:cNvPr id="122" name="Google Shape;122;p15"/>
            <p:cNvSpPr txBox="1"/>
            <p:nvPr/>
          </p:nvSpPr>
          <p:spPr>
            <a:xfrm rot="-5400000">
              <a:off x="-10465" y="1988824"/>
              <a:ext cx="6893396" cy="40428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539749" marR="0" lvl="1" indent="-269874" algn="l" rtl="0">
                <a:lnSpc>
                  <a:spcPct val="140016"/>
                </a:lnSpc>
                <a:spcBef>
                  <a:spcPts val="0"/>
                </a:spcBef>
                <a:spcAft>
                  <a:spcPts val="0"/>
                </a:spcAft>
                <a:buClr>
                  <a:srgbClr val="3B2F20"/>
                </a:buClr>
                <a:buSzPts val="2499"/>
                <a:buFont typeface="Arial"/>
                <a:buChar char="•"/>
              </a:pPr>
              <a:r>
                <a:rPr lang="en-US" sz="2499" b="0" i="0" u="none" strike="noStrike" cap="none">
                  <a:solidFill>
                    <a:srgbClr val="3B2F20"/>
                  </a:solidFill>
                  <a:latin typeface="Cabin"/>
                  <a:ea typeface="Cabin"/>
                  <a:cs typeface="Cabin"/>
                  <a:sym typeface="Cabin"/>
                </a:rPr>
                <a:t>Click on the "Google Slides" button below this presentation preview. </a:t>
              </a:r>
              <a:endParaRPr/>
            </a:p>
            <a:p>
              <a:pPr marL="539749" marR="0" lvl="1" indent="-269874" algn="l" rtl="0">
                <a:lnSpc>
                  <a:spcPct val="140016"/>
                </a:lnSpc>
                <a:spcBef>
                  <a:spcPts val="0"/>
                </a:spcBef>
                <a:spcAft>
                  <a:spcPts val="0"/>
                </a:spcAft>
                <a:buClr>
                  <a:srgbClr val="3B2F20"/>
                </a:buClr>
                <a:buSzPts val="2499"/>
                <a:buFont typeface="Arial"/>
                <a:buChar char="•"/>
              </a:pPr>
              <a:r>
                <a:rPr lang="en-US" sz="2499" b="0" i="0" u="none" strike="noStrike" cap="none">
                  <a:solidFill>
                    <a:srgbClr val="3B2F20"/>
                  </a:solidFill>
                  <a:latin typeface="Cabin"/>
                  <a:ea typeface="Cabin"/>
                  <a:cs typeface="Cabin"/>
                  <a:sym typeface="Cabin"/>
                </a:rPr>
                <a:t>Click on "Make a copy."</a:t>
              </a:r>
              <a:endParaRPr/>
            </a:p>
            <a:p>
              <a:pPr marL="539749" marR="0" lvl="1" indent="-269874" algn="l" rtl="0">
                <a:lnSpc>
                  <a:spcPct val="140016"/>
                </a:lnSpc>
                <a:spcBef>
                  <a:spcPts val="0"/>
                </a:spcBef>
                <a:spcAft>
                  <a:spcPts val="0"/>
                </a:spcAft>
                <a:buClr>
                  <a:srgbClr val="3B2F20"/>
                </a:buClr>
                <a:buSzPts val="2499"/>
                <a:buFont typeface="Arial"/>
                <a:buChar char="•"/>
              </a:pPr>
              <a:r>
                <a:rPr lang="en-US" sz="2499" b="0" i="0" u="none" strike="noStrike" cap="none">
                  <a:solidFill>
                    <a:srgbClr val="3B2F20"/>
                  </a:solidFill>
                  <a:latin typeface="Cabin"/>
                  <a:ea typeface="Cabin"/>
                  <a:cs typeface="Cabin"/>
                  <a:sym typeface="Cabin"/>
                </a:rPr>
                <a:t>Start editing your presentation.</a:t>
              </a:r>
              <a:endParaRPr/>
            </a:p>
            <a:p>
              <a:pPr marL="539750" marR="0" lvl="1" indent="-269875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B2F20"/>
                </a:buClr>
                <a:buSzPts val="2500"/>
                <a:buFont typeface="Arial"/>
                <a:buChar char="•"/>
              </a:pPr>
              <a:r>
                <a:rPr lang="en-US" sz="2500" b="0" i="0" u="none" strike="noStrike" cap="none">
                  <a:solidFill>
                    <a:srgbClr val="3B2F20"/>
                  </a:solidFill>
                  <a:latin typeface="Cabin"/>
                  <a:ea typeface="Cabin"/>
                  <a:cs typeface="Cabin"/>
                  <a:sym typeface="Cabin"/>
                </a:rPr>
                <a:t>You need to sign in to your Google account.</a:t>
              </a:r>
              <a:endParaRPr/>
            </a:p>
          </p:txBody>
        </p:sp>
        <p:grpSp>
          <p:nvGrpSpPr>
            <p:cNvPr id="123" name="Google Shape;123;p15"/>
            <p:cNvGrpSpPr/>
            <p:nvPr/>
          </p:nvGrpSpPr>
          <p:grpSpPr>
            <a:xfrm>
              <a:off x="0" y="-192881"/>
              <a:ext cx="4114796" cy="7649820"/>
              <a:chOff x="0" y="-38100"/>
              <a:chExt cx="812800" cy="1511076"/>
            </a:xfrm>
          </p:grpSpPr>
          <p:sp>
            <p:nvSpPr>
              <p:cNvPr id="124" name="Google Shape;124;p15"/>
              <p:cNvSpPr/>
              <p:nvPr/>
            </p:nvSpPr>
            <p:spPr>
              <a:xfrm>
                <a:off x="0" y="0"/>
                <a:ext cx="217105" cy="1472976"/>
              </a:xfrm>
              <a:custGeom>
                <a:avLst/>
                <a:gdLst/>
                <a:ahLst/>
                <a:cxnLst/>
                <a:rect l="l" t="t" r="r" b="b"/>
                <a:pathLst>
                  <a:path w="217105" h="1472976" extrusionOk="0">
                    <a:moveTo>
                      <a:pt x="0" y="0"/>
                    </a:moveTo>
                    <a:lnTo>
                      <a:pt x="217105" y="0"/>
                    </a:lnTo>
                    <a:lnTo>
                      <a:pt x="217105" y="1472976"/>
                    </a:lnTo>
                    <a:lnTo>
                      <a:pt x="0" y="1472976"/>
                    </a:lnTo>
                    <a:close/>
                  </a:path>
                </a:pathLst>
              </a:custGeom>
              <a:solidFill>
                <a:srgbClr val="B29E84"/>
              </a:solidFill>
              <a:ln>
                <a:noFill/>
              </a:ln>
            </p:spPr>
          </p:sp>
          <p:sp>
            <p:nvSpPr>
              <p:cNvPr id="125" name="Google Shape;125;p15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26" name="Google Shape;126;p15"/>
            <p:cNvSpPr txBox="1"/>
            <p:nvPr/>
          </p:nvSpPr>
          <p:spPr>
            <a:xfrm rot="-5400000">
              <a:off x="-2897038" y="3358053"/>
              <a:ext cx="6855068" cy="7408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500" b="0" i="0" u="none" strike="noStrike" cap="none">
                  <a:solidFill>
                    <a:srgbClr val="3B2F2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GOOGLE SLIDES</a:t>
              </a:r>
              <a:endParaRPr/>
            </a:p>
          </p:txBody>
        </p:sp>
      </p:grpSp>
      <p:grpSp>
        <p:nvGrpSpPr>
          <p:cNvPr id="127" name="Google Shape;127;p15"/>
          <p:cNvGrpSpPr/>
          <p:nvPr/>
        </p:nvGrpSpPr>
        <p:grpSpPr>
          <a:xfrm rot="5400000">
            <a:off x="7360348" y="4153165"/>
            <a:ext cx="3713570" cy="5737365"/>
            <a:chOff x="0" y="-192881"/>
            <a:chExt cx="4951426" cy="7649820"/>
          </a:xfrm>
        </p:grpSpPr>
        <p:sp>
          <p:nvSpPr>
            <p:cNvPr id="128" name="Google Shape;128;p15"/>
            <p:cNvSpPr txBox="1"/>
            <p:nvPr/>
          </p:nvSpPr>
          <p:spPr>
            <a:xfrm rot="-5400000">
              <a:off x="-97950" y="2407563"/>
              <a:ext cx="6640119" cy="34586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539749" marR="0" lvl="1" indent="-269874" algn="l" rtl="0">
                <a:lnSpc>
                  <a:spcPct val="140016"/>
                </a:lnSpc>
                <a:spcBef>
                  <a:spcPts val="0"/>
                </a:spcBef>
                <a:spcAft>
                  <a:spcPts val="0"/>
                </a:spcAft>
                <a:buClr>
                  <a:srgbClr val="3B2F20"/>
                </a:buClr>
                <a:buSzPts val="2499"/>
                <a:buFont typeface="Arial"/>
                <a:buChar char="•"/>
              </a:pPr>
              <a:r>
                <a:rPr lang="en-US" sz="2499" b="0" i="0" u="none" strike="noStrike" cap="none">
                  <a:solidFill>
                    <a:srgbClr val="3B2F20"/>
                  </a:solidFill>
                  <a:latin typeface="Cabin"/>
                  <a:ea typeface="Cabin"/>
                  <a:cs typeface="Cabin"/>
                  <a:sym typeface="Cabin"/>
                </a:rPr>
                <a:t>Click on the "PowerPoint" button below this presentation preview. </a:t>
              </a:r>
              <a:endParaRPr/>
            </a:p>
            <a:p>
              <a:pPr marL="539749" marR="0" lvl="1" indent="-269874" algn="l" rtl="0">
                <a:lnSpc>
                  <a:spcPct val="140016"/>
                </a:lnSpc>
                <a:spcBef>
                  <a:spcPts val="0"/>
                </a:spcBef>
                <a:spcAft>
                  <a:spcPts val="0"/>
                </a:spcAft>
                <a:buClr>
                  <a:srgbClr val="3B2F20"/>
                </a:buClr>
                <a:buSzPts val="2499"/>
                <a:buFont typeface="Arial"/>
                <a:buChar char="•"/>
              </a:pPr>
              <a:r>
                <a:rPr lang="en-US" sz="2499" b="0" i="0" u="none" strike="noStrike" cap="none">
                  <a:solidFill>
                    <a:srgbClr val="3B2F20"/>
                  </a:solidFill>
                  <a:latin typeface="Cabin"/>
                  <a:ea typeface="Cabin"/>
                  <a:cs typeface="Cabin"/>
                  <a:sym typeface="Cabin"/>
                </a:rPr>
                <a:t>Start editing your presentation.</a:t>
              </a:r>
              <a:endParaRPr/>
            </a:p>
            <a:p>
              <a:pPr marL="539750" marR="0" lvl="1" indent="-269875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B2F20"/>
                </a:buClr>
                <a:buSzPts val="2500"/>
                <a:buFont typeface="Arial"/>
                <a:buChar char="•"/>
              </a:pPr>
              <a:r>
                <a:rPr lang="en-US" sz="2500" b="0" i="0" u="none" strike="noStrike" cap="none">
                  <a:solidFill>
                    <a:srgbClr val="3B2F20"/>
                  </a:solidFill>
                  <a:latin typeface="Cabin"/>
                  <a:ea typeface="Cabin"/>
                  <a:cs typeface="Cabin"/>
                  <a:sym typeface="Cabin"/>
                </a:rPr>
                <a:t>Download and install the fonts used in this presentation as listed on the next page.</a:t>
              </a:r>
              <a:endParaRPr/>
            </a:p>
          </p:txBody>
        </p:sp>
        <p:grpSp>
          <p:nvGrpSpPr>
            <p:cNvPr id="129" name="Google Shape;129;p15"/>
            <p:cNvGrpSpPr/>
            <p:nvPr/>
          </p:nvGrpSpPr>
          <p:grpSpPr>
            <a:xfrm>
              <a:off x="0" y="-192881"/>
              <a:ext cx="4114796" cy="7649820"/>
              <a:chOff x="0" y="-38100"/>
              <a:chExt cx="812800" cy="1511076"/>
            </a:xfrm>
          </p:grpSpPr>
          <p:sp>
            <p:nvSpPr>
              <p:cNvPr id="130" name="Google Shape;130;p15"/>
              <p:cNvSpPr/>
              <p:nvPr/>
            </p:nvSpPr>
            <p:spPr>
              <a:xfrm>
                <a:off x="0" y="0"/>
                <a:ext cx="217105" cy="1472976"/>
              </a:xfrm>
              <a:custGeom>
                <a:avLst/>
                <a:gdLst/>
                <a:ahLst/>
                <a:cxnLst/>
                <a:rect l="l" t="t" r="r" b="b"/>
                <a:pathLst>
                  <a:path w="217105" h="1472976" extrusionOk="0">
                    <a:moveTo>
                      <a:pt x="0" y="0"/>
                    </a:moveTo>
                    <a:lnTo>
                      <a:pt x="217105" y="0"/>
                    </a:lnTo>
                    <a:lnTo>
                      <a:pt x="217105" y="1472976"/>
                    </a:lnTo>
                    <a:lnTo>
                      <a:pt x="0" y="1472976"/>
                    </a:lnTo>
                    <a:close/>
                  </a:path>
                </a:pathLst>
              </a:custGeom>
              <a:solidFill>
                <a:srgbClr val="B29E84"/>
              </a:solidFill>
              <a:ln>
                <a:noFill/>
              </a:ln>
            </p:spPr>
          </p:sp>
          <p:sp>
            <p:nvSpPr>
              <p:cNvPr id="131" name="Google Shape;131;p15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32" name="Google Shape;132;p15"/>
            <p:cNvSpPr txBox="1"/>
            <p:nvPr/>
          </p:nvSpPr>
          <p:spPr>
            <a:xfrm rot="-5400000">
              <a:off x="-2897038" y="3358053"/>
              <a:ext cx="6855068" cy="7408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500" b="0" i="0" u="none" strike="noStrike" cap="none">
                  <a:solidFill>
                    <a:srgbClr val="3B2F2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POWERPOINT</a:t>
              </a:r>
              <a:endParaRPr/>
            </a:p>
          </p:txBody>
        </p:sp>
      </p:grpSp>
      <p:pic>
        <p:nvPicPr>
          <p:cNvPr id="133" name="Google Shape;133;p15"/>
          <p:cNvPicPr preferRelativeResize="0"/>
          <p:nvPr/>
        </p:nvPicPr>
        <p:blipFill rotWithShape="1">
          <a:blip r:embed="rId4">
            <a:alphaModFix amt="40000"/>
          </a:blip>
          <a:srcRect/>
          <a:stretch/>
        </p:blipFill>
        <p:spPr>
          <a:xfrm rot="-76155">
            <a:off x="13521840" y="-754787"/>
            <a:ext cx="7474920" cy="1214611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4" name="Google Shape;134;p15"/>
          <p:cNvGrpSpPr/>
          <p:nvPr/>
        </p:nvGrpSpPr>
        <p:grpSpPr>
          <a:xfrm rot="5400000">
            <a:off x="13820494" y="3904848"/>
            <a:ext cx="3216938" cy="5737365"/>
            <a:chOff x="0" y="-192881"/>
            <a:chExt cx="4289249" cy="7649820"/>
          </a:xfrm>
        </p:grpSpPr>
        <p:sp>
          <p:nvSpPr>
            <p:cNvPr id="135" name="Google Shape;135;p15"/>
            <p:cNvSpPr txBox="1"/>
            <p:nvPr/>
          </p:nvSpPr>
          <p:spPr>
            <a:xfrm rot="-5400000">
              <a:off x="-575501" y="2592188"/>
              <a:ext cx="6855068" cy="28744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539749" marR="0" lvl="1" indent="-269874" algn="l" rtl="0">
                <a:lnSpc>
                  <a:spcPct val="140016"/>
                </a:lnSpc>
                <a:spcBef>
                  <a:spcPts val="0"/>
                </a:spcBef>
                <a:spcAft>
                  <a:spcPts val="0"/>
                </a:spcAft>
                <a:buClr>
                  <a:srgbClr val="3B2F20"/>
                </a:buClr>
                <a:buSzPts val="2499"/>
                <a:buFont typeface="Arial"/>
                <a:buChar char="•"/>
              </a:pPr>
              <a:r>
                <a:rPr lang="en-US" sz="2499" b="0" i="0" u="none" strike="noStrike" cap="none">
                  <a:solidFill>
                    <a:srgbClr val="3B2F20"/>
                  </a:solidFill>
                  <a:latin typeface="Cabin"/>
                  <a:ea typeface="Cabin"/>
                  <a:cs typeface="Cabin"/>
                  <a:sym typeface="Cabin"/>
                </a:rPr>
                <a:t>Click on the "Canva" button under this presentation preview. </a:t>
              </a:r>
              <a:endParaRPr/>
            </a:p>
            <a:p>
              <a:pPr marL="539749" marR="0" lvl="1" indent="-269874" algn="l" rtl="0">
                <a:lnSpc>
                  <a:spcPct val="140016"/>
                </a:lnSpc>
                <a:spcBef>
                  <a:spcPts val="0"/>
                </a:spcBef>
                <a:spcAft>
                  <a:spcPts val="0"/>
                </a:spcAft>
                <a:buClr>
                  <a:srgbClr val="3B2F20"/>
                </a:buClr>
                <a:buSzPts val="2499"/>
                <a:buFont typeface="Arial"/>
                <a:buChar char="•"/>
              </a:pPr>
              <a:r>
                <a:rPr lang="en-US" sz="2499" b="0" i="0" u="none" strike="noStrike" cap="none">
                  <a:solidFill>
                    <a:srgbClr val="3B2F20"/>
                  </a:solidFill>
                  <a:latin typeface="Cabin"/>
                  <a:ea typeface="Cabin"/>
                  <a:cs typeface="Cabin"/>
                  <a:sym typeface="Cabin"/>
                </a:rPr>
                <a:t>Start editing your presentation.</a:t>
              </a:r>
              <a:endParaRPr/>
            </a:p>
            <a:p>
              <a:pPr marL="539750" marR="0" lvl="1" indent="-269875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B2F20"/>
                </a:buClr>
                <a:buSzPts val="2500"/>
                <a:buFont typeface="Arial"/>
                <a:buChar char="•"/>
              </a:pPr>
              <a:r>
                <a:rPr lang="en-US" sz="2500" b="0" i="0" u="none" strike="noStrike" cap="none">
                  <a:solidFill>
                    <a:srgbClr val="3B2F20"/>
                  </a:solidFill>
                  <a:latin typeface="Cabin"/>
                  <a:ea typeface="Cabin"/>
                  <a:cs typeface="Cabin"/>
                  <a:sym typeface="Cabin"/>
                </a:rPr>
                <a:t>You need to sign in to your Canva account.</a:t>
              </a:r>
              <a:endParaRPr/>
            </a:p>
          </p:txBody>
        </p:sp>
        <p:grpSp>
          <p:nvGrpSpPr>
            <p:cNvPr id="136" name="Google Shape;136;p15"/>
            <p:cNvGrpSpPr/>
            <p:nvPr/>
          </p:nvGrpSpPr>
          <p:grpSpPr>
            <a:xfrm>
              <a:off x="0" y="-192881"/>
              <a:ext cx="4114796" cy="7649820"/>
              <a:chOff x="0" y="-38100"/>
              <a:chExt cx="812800" cy="1511076"/>
            </a:xfrm>
          </p:grpSpPr>
          <p:sp>
            <p:nvSpPr>
              <p:cNvPr id="137" name="Google Shape;137;p15"/>
              <p:cNvSpPr/>
              <p:nvPr/>
            </p:nvSpPr>
            <p:spPr>
              <a:xfrm>
                <a:off x="0" y="0"/>
                <a:ext cx="217105" cy="1472976"/>
              </a:xfrm>
              <a:custGeom>
                <a:avLst/>
                <a:gdLst/>
                <a:ahLst/>
                <a:cxnLst/>
                <a:rect l="l" t="t" r="r" b="b"/>
                <a:pathLst>
                  <a:path w="217105" h="1472976" extrusionOk="0">
                    <a:moveTo>
                      <a:pt x="0" y="0"/>
                    </a:moveTo>
                    <a:lnTo>
                      <a:pt x="217105" y="0"/>
                    </a:lnTo>
                    <a:lnTo>
                      <a:pt x="217105" y="1472976"/>
                    </a:lnTo>
                    <a:lnTo>
                      <a:pt x="0" y="1472976"/>
                    </a:lnTo>
                    <a:close/>
                  </a:path>
                </a:pathLst>
              </a:custGeom>
              <a:solidFill>
                <a:srgbClr val="B29E84"/>
              </a:solidFill>
              <a:ln>
                <a:noFill/>
              </a:ln>
            </p:spPr>
          </p:sp>
          <p:sp>
            <p:nvSpPr>
              <p:cNvPr id="138" name="Google Shape;138;p15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39" name="Google Shape;139;p15"/>
            <p:cNvSpPr txBox="1"/>
            <p:nvPr/>
          </p:nvSpPr>
          <p:spPr>
            <a:xfrm rot="-5400000">
              <a:off x="-2897038" y="3358053"/>
              <a:ext cx="6855068" cy="7408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500" b="0" i="0" u="none" strike="noStrike" cap="none">
                  <a:solidFill>
                    <a:srgbClr val="3B2F2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CANVA</a:t>
              </a:r>
              <a:endParaRPr/>
            </a:p>
          </p:txBody>
        </p:sp>
      </p:grpSp>
      <p:sp>
        <p:nvSpPr>
          <p:cNvPr id="140" name="Google Shape;140;p15"/>
          <p:cNvSpPr txBox="1"/>
          <p:nvPr/>
        </p:nvSpPr>
        <p:spPr>
          <a:xfrm>
            <a:off x="543922" y="1019175"/>
            <a:ext cx="12541758" cy="2295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 b="0" i="0" u="none" strike="noStrike" cap="none">
                <a:solidFill>
                  <a:srgbClr val="3B2F20"/>
                </a:solidFill>
                <a:latin typeface="Montserrat"/>
                <a:ea typeface="Montserrat"/>
                <a:cs typeface="Montserrat"/>
                <a:sym typeface="Montserrat"/>
              </a:rPr>
              <a:t>HOW TO USE </a:t>
            </a:r>
            <a:endParaRPr/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 b="0" i="0" u="none" strike="noStrike" cap="none">
                <a:solidFill>
                  <a:srgbClr val="3B2F20"/>
                </a:solidFill>
                <a:latin typeface="Montserrat"/>
                <a:ea typeface="Montserrat"/>
                <a:cs typeface="Montserrat"/>
                <a:sym typeface="Montserrat"/>
              </a:rPr>
              <a:t>THIS PRESENTATION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5"/>
        </a:solid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5" name="Google Shape;145;p16"/>
          <p:cNvGrpSpPr/>
          <p:nvPr/>
        </p:nvGrpSpPr>
        <p:grpSpPr>
          <a:xfrm>
            <a:off x="8006538" y="-144661"/>
            <a:ext cx="10281462" cy="10431661"/>
            <a:chOff x="0" y="-38100"/>
            <a:chExt cx="2707875" cy="2747433"/>
          </a:xfrm>
        </p:grpSpPr>
        <p:sp>
          <p:nvSpPr>
            <p:cNvPr id="146" name="Google Shape;146;p16"/>
            <p:cNvSpPr/>
            <p:nvPr/>
          </p:nvSpPr>
          <p:spPr>
            <a:xfrm>
              <a:off x="0" y="0"/>
              <a:ext cx="2707875" cy="2709333"/>
            </a:xfrm>
            <a:custGeom>
              <a:avLst/>
              <a:gdLst/>
              <a:ahLst/>
              <a:cxnLst/>
              <a:rect l="l" t="t" r="r" b="b"/>
              <a:pathLst>
                <a:path w="2707875" h="2709333" extrusionOk="0">
                  <a:moveTo>
                    <a:pt x="0" y="0"/>
                  </a:moveTo>
                  <a:lnTo>
                    <a:pt x="2707875" y="0"/>
                  </a:lnTo>
                  <a:lnTo>
                    <a:pt x="270787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B29E84"/>
            </a:solidFill>
            <a:ln>
              <a:noFill/>
            </a:ln>
          </p:spPr>
        </p:sp>
        <p:sp>
          <p:nvSpPr>
            <p:cNvPr id="147" name="Google Shape;147;p1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8" name="Google Shape;148;p16"/>
          <p:cNvGrpSpPr/>
          <p:nvPr/>
        </p:nvGrpSpPr>
        <p:grpSpPr>
          <a:xfrm>
            <a:off x="8801185" y="2941515"/>
            <a:ext cx="9181818" cy="5251160"/>
            <a:chOff x="0" y="0"/>
            <a:chExt cx="12242423" cy="7001546"/>
          </a:xfrm>
        </p:grpSpPr>
        <p:sp>
          <p:nvSpPr>
            <p:cNvPr id="149" name="Google Shape;149;p16"/>
            <p:cNvSpPr txBox="1"/>
            <p:nvPr/>
          </p:nvSpPr>
          <p:spPr>
            <a:xfrm>
              <a:off x="0" y="0"/>
              <a:ext cx="12208794" cy="914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971550" marR="0" lvl="1" indent="-485775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EF5"/>
                </a:buClr>
                <a:buSzPts val="4500"/>
                <a:buFont typeface="Arial"/>
                <a:buChar char="•"/>
              </a:pPr>
              <a:r>
                <a:rPr lang="en-US" sz="4500" b="0" i="0" u="none" strike="noStrike" cap="none">
                  <a:solidFill>
                    <a:srgbClr val="FFFEF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Write an agenda here.</a:t>
              </a:r>
              <a:endParaRPr/>
            </a:p>
          </p:txBody>
        </p:sp>
        <p:sp>
          <p:nvSpPr>
            <p:cNvPr id="150" name="Google Shape;150;p16"/>
            <p:cNvSpPr txBox="1"/>
            <p:nvPr/>
          </p:nvSpPr>
          <p:spPr>
            <a:xfrm>
              <a:off x="33629" y="4563146"/>
              <a:ext cx="12208794" cy="914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971550" marR="0" lvl="1" indent="-485775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EF5"/>
                </a:buClr>
                <a:buSzPts val="4500"/>
                <a:buFont typeface="Arial"/>
                <a:buChar char="•"/>
              </a:pPr>
              <a:r>
                <a:rPr lang="en-US" sz="4500" b="0" i="0" u="none" strike="noStrike" cap="none">
                  <a:solidFill>
                    <a:srgbClr val="FFFEF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Write an agenda here.</a:t>
              </a:r>
              <a:endParaRPr/>
            </a:p>
          </p:txBody>
        </p:sp>
        <p:sp>
          <p:nvSpPr>
            <p:cNvPr id="151" name="Google Shape;151;p16"/>
            <p:cNvSpPr txBox="1"/>
            <p:nvPr/>
          </p:nvSpPr>
          <p:spPr>
            <a:xfrm>
              <a:off x="0" y="1519573"/>
              <a:ext cx="12208794" cy="914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971550" marR="0" lvl="1" indent="-485775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EF5"/>
                </a:buClr>
                <a:buSzPts val="4500"/>
                <a:buFont typeface="Arial"/>
                <a:buChar char="•"/>
              </a:pPr>
              <a:r>
                <a:rPr lang="en-US" sz="4500" b="0" i="0" u="none" strike="noStrike" cap="none">
                  <a:solidFill>
                    <a:srgbClr val="FFFEF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Write an agenda here.</a:t>
              </a:r>
              <a:endParaRPr/>
            </a:p>
          </p:txBody>
        </p:sp>
        <p:sp>
          <p:nvSpPr>
            <p:cNvPr id="152" name="Google Shape;152;p16"/>
            <p:cNvSpPr txBox="1"/>
            <p:nvPr/>
          </p:nvSpPr>
          <p:spPr>
            <a:xfrm>
              <a:off x="0" y="3039146"/>
              <a:ext cx="12208794" cy="914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971550" marR="0" lvl="1" indent="-485775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EF5"/>
                </a:buClr>
                <a:buSzPts val="4500"/>
                <a:buFont typeface="Arial"/>
                <a:buChar char="•"/>
              </a:pPr>
              <a:r>
                <a:rPr lang="en-US" sz="4500" b="0" i="0" u="none" strike="noStrike" cap="none">
                  <a:solidFill>
                    <a:srgbClr val="FFFEF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Write an agenda here.</a:t>
              </a:r>
              <a:endParaRPr/>
            </a:p>
          </p:txBody>
        </p:sp>
        <p:sp>
          <p:nvSpPr>
            <p:cNvPr id="153" name="Google Shape;153;p16"/>
            <p:cNvSpPr txBox="1"/>
            <p:nvPr/>
          </p:nvSpPr>
          <p:spPr>
            <a:xfrm>
              <a:off x="33629" y="6087146"/>
              <a:ext cx="12208794" cy="914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971550" marR="0" lvl="1" indent="-485775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EF5"/>
                </a:buClr>
                <a:buSzPts val="4500"/>
                <a:buFont typeface="Arial"/>
                <a:buChar char="•"/>
              </a:pPr>
              <a:r>
                <a:rPr lang="en-US" sz="4500" b="0" i="0" u="none" strike="noStrike" cap="none">
                  <a:solidFill>
                    <a:srgbClr val="FFFEF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Write an agenda here.</a:t>
              </a:r>
              <a:endParaRPr/>
            </a:p>
          </p:txBody>
        </p:sp>
      </p:grpSp>
      <p:pic>
        <p:nvPicPr>
          <p:cNvPr id="154" name="Google Shape;154;p16"/>
          <p:cNvPicPr preferRelativeResize="0"/>
          <p:nvPr/>
        </p:nvPicPr>
        <p:blipFill rotWithShape="1">
          <a:blip r:embed="rId3">
            <a:alphaModFix/>
          </a:blip>
          <a:srcRect l="13787" r="13787"/>
          <a:stretch/>
        </p:blipFill>
        <p:spPr>
          <a:xfrm>
            <a:off x="3036462" y="0"/>
            <a:ext cx="4970076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16"/>
          <p:cNvSpPr txBox="1"/>
          <p:nvPr/>
        </p:nvSpPr>
        <p:spPr>
          <a:xfrm rot="-5400000">
            <a:off x="-3317505" y="3939762"/>
            <a:ext cx="9815447" cy="2295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 b="0" i="0" u="none" strike="noStrike" cap="none">
                <a:solidFill>
                  <a:srgbClr val="3B2F20"/>
                </a:solidFill>
                <a:latin typeface="Montserrat"/>
                <a:ea typeface="Montserrat"/>
                <a:cs typeface="Montserrat"/>
                <a:sym typeface="Montserrat"/>
              </a:rPr>
              <a:t>ADD AN</a:t>
            </a:r>
            <a:endParaRPr/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 b="0" i="0" u="none" strike="noStrike" cap="none">
                <a:solidFill>
                  <a:srgbClr val="3B2F20"/>
                </a:solidFill>
                <a:latin typeface="Montserrat"/>
                <a:ea typeface="Montserrat"/>
                <a:cs typeface="Montserrat"/>
                <a:sym typeface="Montserrat"/>
              </a:rPr>
              <a:t>AGENDA PAGE</a:t>
            </a:r>
            <a:endParaRPr/>
          </a:p>
        </p:txBody>
      </p:sp>
      <p:cxnSp>
        <p:nvCxnSpPr>
          <p:cNvPr id="156" name="Google Shape;156;p16"/>
          <p:cNvCxnSpPr/>
          <p:nvPr/>
        </p:nvCxnSpPr>
        <p:spPr>
          <a:xfrm>
            <a:off x="9144000" y="962025"/>
            <a:ext cx="9147135" cy="0"/>
          </a:xfrm>
          <a:prstGeom prst="straightConnector1">
            <a:avLst/>
          </a:prstGeom>
          <a:noFill/>
          <a:ln w="47625" cap="flat" cmpd="sng">
            <a:solidFill>
              <a:srgbClr val="FFFEF5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5"/>
        </a:solidFill>
        <a:effectLst/>
      </p:bgPr>
    </p:bg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Google Shape;161;p17"/>
          <p:cNvGrpSpPr/>
          <p:nvPr/>
        </p:nvGrpSpPr>
        <p:grpSpPr>
          <a:xfrm>
            <a:off x="0" y="3977003"/>
            <a:ext cx="18287996" cy="6309997"/>
            <a:chOff x="0" y="-38100"/>
            <a:chExt cx="4816592" cy="1661892"/>
          </a:xfrm>
        </p:grpSpPr>
        <p:sp>
          <p:nvSpPr>
            <p:cNvPr id="162" name="Google Shape;162;p17"/>
            <p:cNvSpPr/>
            <p:nvPr/>
          </p:nvSpPr>
          <p:spPr>
            <a:xfrm>
              <a:off x="0" y="0"/>
              <a:ext cx="4816592" cy="1623792"/>
            </a:xfrm>
            <a:custGeom>
              <a:avLst/>
              <a:gdLst/>
              <a:ahLst/>
              <a:cxnLst/>
              <a:rect l="l" t="t" r="r" b="b"/>
              <a:pathLst>
                <a:path w="4816592" h="1623792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1623792"/>
                  </a:lnTo>
                  <a:lnTo>
                    <a:pt x="0" y="1623792"/>
                  </a:lnTo>
                  <a:close/>
                </a:path>
              </a:pathLst>
            </a:custGeom>
            <a:solidFill>
              <a:srgbClr val="B29E84"/>
            </a:solidFill>
            <a:ln>
              <a:noFill/>
            </a:ln>
          </p:spPr>
        </p:sp>
        <p:sp>
          <p:nvSpPr>
            <p:cNvPr id="163" name="Google Shape;163;p1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64" name="Google Shape;164;p17"/>
          <p:cNvPicPr preferRelativeResize="0"/>
          <p:nvPr/>
        </p:nvPicPr>
        <p:blipFill rotWithShape="1">
          <a:blip r:embed="rId3">
            <a:alphaModFix amt="25000"/>
          </a:blip>
          <a:srcRect t="13482" b="41516"/>
          <a:stretch/>
        </p:blipFill>
        <p:spPr>
          <a:xfrm>
            <a:off x="0" y="4121664"/>
            <a:ext cx="182880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17"/>
          <p:cNvSpPr txBox="1"/>
          <p:nvPr/>
        </p:nvSpPr>
        <p:spPr>
          <a:xfrm>
            <a:off x="1028700" y="701983"/>
            <a:ext cx="10193133" cy="27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 b="0" i="0" u="none" strike="noStrike" cap="none">
                <a:solidFill>
                  <a:srgbClr val="3B2F20"/>
                </a:solidFill>
                <a:latin typeface="Montserrat"/>
                <a:ea typeface="Montserrat"/>
                <a:cs typeface="Montserrat"/>
                <a:sym typeface="Montserrat"/>
              </a:rPr>
              <a:t>WRITE YOUR TOPIC OR IDEA</a:t>
            </a:r>
            <a:endParaRPr/>
          </a:p>
        </p:txBody>
      </p:sp>
      <p:grpSp>
        <p:nvGrpSpPr>
          <p:cNvPr id="166" name="Google Shape;166;p17"/>
          <p:cNvGrpSpPr/>
          <p:nvPr/>
        </p:nvGrpSpPr>
        <p:grpSpPr>
          <a:xfrm>
            <a:off x="1029563" y="6782806"/>
            <a:ext cx="4584125" cy="1618869"/>
            <a:chOff x="0" y="0"/>
            <a:chExt cx="6112166" cy="2158492"/>
          </a:xfrm>
        </p:grpSpPr>
        <p:sp>
          <p:nvSpPr>
            <p:cNvPr id="167" name="Google Shape;167;p17"/>
            <p:cNvSpPr txBox="1"/>
            <p:nvPr/>
          </p:nvSpPr>
          <p:spPr>
            <a:xfrm>
              <a:off x="0" y="0"/>
              <a:ext cx="6112166" cy="64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1" i="0" u="none" strike="noStrike" cap="none">
                  <a:solidFill>
                    <a:srgbClr val="FFFEF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ADD A MAIN POINT</a:t>
              </a:r>
              <a:endParaRPr/>
            </a:p>
          </p:txBody>
        </p:sp>
        <p:sp>
          <p:nvSpPr>
            <p:cNvPr id="168" name="Google Shape;168;p17"/>
            <p:cNvSpPr txBox="1"/>
            <p:nvPr/>
          </p:nvSpPr>
          <p:spPr>
            <a:xfrm>
              <a:off x="0" y="1074547"/>
              <a:ext cx="6112166" cy="10839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1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99" b="1" i="0" u="none" strike="noStrike" cap="none">
                  <a:solidFill>
                    <a:srgbClr val="FFFEF5"/>
                  </a:solidFill>
                  <a:latin typeface="Cabin"/>
                  <a:ea typeface="Cabin"/>
                  <a:cs typeface="Cabin"/>
                  <a:sym typeface="Cabin"/>
                </a:rPr>
                <a:t>Briefly elaborate on what you want to discuss. </a:t>
              </a:r>
              <a:endParaRPr/>
            </a:p>
          </p:txBody>
        </p:sp>
      </p:grpSp>
      <p:grpSp>
        <p:nvGrpSpPr>
          <p:cNvPr id="169" name="Google Shape;169;p17"/>
          <p:cNvGrpSpPr/>
          <p:nvPr/>
        </p:nvGrpSpPr>
        <p:grpSpPr>
          <a:xfrm>
            <a:off x="6852369" y="6782806"/>
            <a:ext cx="4584125" cy="1618869"/>
            <a:chOff x="0" y="0"/>
            <a:chExt cx="6112166" cy="2158492"/>
          </a:xfrm>
        </p:grpSpPr>
        <p:sp>
          <p:nvSpPr>
            <p:cNvPr id="170" name="Google Shape;170;p17"/>
            <p:cNvSpPr txBox="1"/>
            <p:nvPr/>
          </p:nvSpPr>
          <p:spPr>
            <a:xfrm>
              <a:off x="0" y="0"/>
              <a:ext cx="6112166" cy="64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1" i="0" u="none" strike="noStrike" cap="none">
                  <a:solidFill>
                    <a:srgbClr val="FFFEF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ADD A MAIN POINT</a:t>
              </a:r>
              <a:endParaRPr/>
            </a:p>
          </p:txBody>
        </p:sp>
        <p:sp>
          <p:nvSpPr>
            <p:cNvPr id="171" name="Google Shape;171;p17"/>
            <p:cNvSpPr txBox="1"/>
            <p:nvPr/>
          </p:nvSpPr>
          <p:spPr>
            <a:xfrm>
              <a:off x="0" y="1074547"/>
              <a:ext cx="6112166" cy="10839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1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99" b="0" i="0" u="none" strike="noStrike" cap="none">
                  <a:solidFill>
                    <a:srgbClr val="FFFEF5"/>
                  </a:solidFill>
                  <a:latin typeface="Cabin"/>
                  <a:ea typeface="Cabin"/>
                  <a:cs typeface="Cabin"/>
                  <a:sym typeface="Cabin"/>
                </a:rPr>
                <a:t>Briefly elaborate on what you want to discuss. </a:t>
              </a:r>
              <a:endParaRPr/>
            </a:p>
          </p:txBody>
        </p:sp>
      </p:grpSp>
      <p:grpSp>
        <p:nvGrpSpPr>
          <p:cNvPr id="172" name="Google Shape;172;p17"/>
          <p:cNvGrpSpPr/>
          <p:nvPr/>
        </p:nvGrpSpPr>
        <p:grpSpPr>
          <a:xfrm>
            <a:off x="12674744" y="6782806"/>
            <a:ext cx="4584125" cy="1618869"/>
            <a:chOff x="0" y="0"/>
            <a:chExt cx="6112166" cy="2158492"/>
          </a:xfrm>
        </p:grpSpPr>
        <p:sp>
          <p:nvSpPr>
            <p:cNvPr id="173" name="Google Shape;173;p17"/>
            <p:cNvSpPr txBox="1"/>
            <p:nvPr/>
          </p:nvSpPr>
          <p:spPr>
            <a:xfrm>
              <a:off x="0" y="0"/>
              <a:ext cx="6112166" cy="64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1" i="0" u="none" strike="noStrike" cap="none">
                  <a:solidFill>
                    <a:srgbClr val="FFFEF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ADD A MAIN POINT</a:t>
              </a:r>
              <a:endParaRPr/>
            </a:p>
          </p:txBody>
        </p:sp>
        <p:sp>
          <p:nvSpPr>
            <p:cNvPr id="174" name="Google Shape;174;p17"/>
            <p:cNvSpPr txBox="1"/>
            <p:nvPr/>
          </p:nvSpPr>
          <p:spPr>
            <a:xfrm>
              <a:off x="0" y="1074547"/>
              <a:ext cx="6112166" cy="10839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1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99" b="0" i="0" u="none" strike="noStrike" cap="none">
                  <a:solidFill>
                    <a:srgbClr val="FFFEF5"/>
                  </a:solidFill>
                  <a:latin typeface="Cabin"/>
                  <a:ea typeface="Cabin"/>
                  <a:cs typeface="Cabin"/>
                  <a:sym typeface="Cabin"/>
                </a:rPr>
                <a:t>Briefly elaborate on what you want to discuss. </a:t>
              </a:r>
              <a:endParaRPr/>
            </a:p>
          </p:txBody>
        </p:sp>
      </p:grpSp>
      <p:cxnSp>
        <p:nvCxnSpPr>
          <p:cNvPr id="175" name="Google Shape;175;p17"/>
          <p:cNvCxnSpPr/>
          <p:nvPr/>
        </p:nvCxnSpPr>
        <p:spPr>
          <a:xfrm>
            <a:off x="9144000" y="1414403"/>
            <a:ext cx="9147135" cy="0"/>
          </a:xfrm>
          <a:prstGeom prst="straightConnector1">
            <a:avLst/>
          </a:prstGeom>
          <a:noFill/>
          <a:ln w="47625" cap="flat" cmpd="sng">
            <a:solidFill>
              <a:srgbClr val="3B2F20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18"/>
          <p:cNvPicPr preferRelativeResize="0"/>
          <p:nvPr/>
        </p:nvPicPr>
        <p:blipFill rotWithShape="1">
          <a:blip r:embed="rId3">
            <a:alphaModFix/>
          </a:blip>
          <a:srcRect t="22516" b="36068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18"/>
          <p:cNvSpPr/>
          <p:nvPr/>
        </p:nvSpPr>
        <p:spPr>
          <a:xfrm>
            <a:off x="4198571" y="4363604"/>
            <a:ext cx="5422898" cy="4561920"/>
          </a:xfrm>
          <a:prstGeom prst="rect">
            <a:avLst/>
          </a:prstGeom>
          <a:solidFill>
            <a:srgbClr val="FFFE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2" name="Google Shape;182;p18"/>
          <p:cNvPicPr preferRelativeResize="0"/>
          <p:nvPr/>
        </p:nvPicPr>
        <p:blipFill rotWithShape="1">
          <a:blip r:embed="rId4">
            <a:alphaModFix/>
          </a:blip>
          <a:srcRect l="8581" r="8581"/>
          <a:stretch/>
        </p:blipFill>
        <p:spPr>
          <a:xfrm>
            <a:off x="4699703" y="4813010"/>
            <a:ext cx="4444297" cy="3576730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18"/>
          <p:cNvSpPr/>
          <p:nvPr/>
        </p:nvSpPr>
        <p:spPr>
          <a:xfrm>
            <a:off x="11790945" y="4363604"/>
            <a:ext cx="5422898" cy="4561920"/>
          </a:xfrm>
          <a:prstGeom prst="rect">
            <a:avLst/>
          </a:prstGeom>
          <a:solidFill>
            <a:srgbClr val="FFFE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4" name="Google Shape;184;p18"/>
          <p:cNvPicPr preferRelativeResize="0"/>
          <p:nvPr/>
        </p:nvPicPr>
        <p:blipFill rotWithShape="1">
          <a:blip r:embed="rId5">
            <a:alphaModFix/>
          </a:blip>
          <a:srcRect l="12795" t="2398" r="16516" b="12268"/>
          <a:stretch/>
        </p:blipFill>
        <p:spPr>
          <a:xfrm>
            <a:off x="12294533" y="4813010"/>
            <a:ext cx="4444297" cy="3576730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18"/>
          <p:cNvSpPr txBox="1"/>
          <p:nvPr/>
        </p:nvSpPr>
        <p:spPr>
          <a:xfrm rot="-5400000">
            <a:off x="-2765543" y="4822943"/>
            <a:ext cx="8960085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 b="0" i="0" u="none" strike="noStrike" cap="none">
                <a:solidFill>
                  <a:srgbClr val="3B2F20"/>
                </a:solidFill>
                <a:latin typeface="Montserrat"/>
                <a:ea typeface="Montserrat"/>
                <a:cs typeface="Montserrat"/>
                <a:sym typeface="Montserrat"/>
              </a:rPr>
              <a:t>HELLO THERE!</a:t>
            </a:r>
            <a:endParaRPr/>
          </a:p>
        </p:txBody>
      </p:sp>
      <p:sp>
        <p:nvSpPr>
          <p:cNvPr id="186" name="Google Shape;186;p18"/>
          <p:cNvSpPr txBox="1"/>
          <p:nvPr/>
        </p:nvSpPr>
        <p:spPr>
          <a:xfrm>
            <a:off x="11805233" y="2586975"/>
            <a:ext cx="5422898" cy="1364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99" b="0" i="0" u="none" strike="noStrike" cap="none">
                <a:solidFill>
                  <a:srgbClr val="3B2F20"/>
                </a:solidFill>
                <a:latin typeface="Cabin"/>
                <a:ea typeface="Cabin"/>
                <a:cs typeface="Cabin"/>
                <a:sym typeface="Cabin"/>
              </a:rPr>
              <a:t>I'm Rain, and I'll be sharing with you my beautiful ideas. Follow me at @reallygreatsite to learn more. </a:t>
            </a:r>
            <a:endParaRPr/>
          </a:p>
        </p:txBody>
      </p:sp>
      <p:cxnSp>
        <p:nvCxnSpPr>
          <p:cNvPr id="187" name="Google Shape;187;p18"/>
          <p:cNvCxnSpPr/>
          <p:nvPr/>
        </p:nvCxnSpPr>
        <p:spPr>
          <a:xfrm rot="5400000">
            <a:off x="-1619270" y="5689620"/>
            <a:ext cx="9147135" cy="0"/>
          </a:xfrm>
          <a:prstGeom prst="straightConnector1">
            <a:avLst/>
          </a:prstGeom>
          <a:noFill/>
          <a:ln w="47625" cap="flat" cmpd="sng">
            <a:solidFill>
              <a:srgbClr val="3B2F20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5"/>
        </a:solidFill>
        <a:effectLst/>
      </p:bgPr>
    </p:bg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9"/>
          <p:cNvSpPr/>
          <p:nvPr/>
        </p:nvSpPr>
        <p:spPr>
          <a:xfrm>
            <a:off x="3394296" y="3555103"/>
            <a:ext cx="7832144" cy="5659992"/>
          </a:xfrm>
          <a:custGeom>
            <a:avLst/>
            <a:gdLst/>
            <a:ahLst/>
            <a:cxnLst/>
            <a:rect l="l" t="t" r="r" b="b"/>
            <a:pathLst>
              <a:path w="1339825" h="968240" extrusionOk="0">
                <a:moveTo>
                  <a:pt x="0" y="0"/>
                </a:moveTo>
                <a:lnTo>
                  <a:pt x="1339825" y="0"/>
                </a:lnTo>
                <a:lnTo>
                  <a:pt x="1339825" y="968240"/>
                </a:lnTo>
                <a:lnTo>
                  <a:pt x="0" y="968240"/>
                </a:lnTo>
                <a:close/>
              </a:path>
            </a:pathLst>
          </a:custGeom>
          <a:solidFill>
            <a:srgbClr val="CFC4B2"/>
          </a:solidFill>
          <a:ln>
            <a:noFill/>
          </a:ln>
        </p:spPr>
      </p:sp>
      <p:pic>
        <p:nvPicPr>
          <p:cNvPr id="193" name="Google Shape;193;p19"/>
          <p:cNvPicPr preferRelativeResize="0"/>
          <p:nvPr/>
        </p:nvPicPr>
        <p:blipFill rotWithShape="1">
          <a:blip r:embed="rId3">
            <a:alphaModFix/>
          </a:blip>
          <a:srcRect l="24456" r="24456"/>
          <a:stretch/>
        </p:blipFill>
        <p:spPr>
          <a:xfrm>
            <a:off x="11226440" y="0"/>
            <a:ext cx="7061560" cy="9215095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19"/>
          <p:cNvSpPr txBox="1"/>
          <p:nvPr/>
        </p:nvSpPr>
        <p:spPr>
          <a:xfrm>
            <a:off x="3825230" y="7416514"/>
            <a:ext cx="6458353" cy="1466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b="0" i="0" u="none" strike="noStrike" cap="none">
                <a:solidFill>
                  <a:srgbClr val="3B2F20"/>
                </a:solidFill>
                <a:latin typeface="Cabin"/>
                <a:ea typeface="Cabin"/>
                <a:cs typeface="Cabin"/>
                <a:sym typeface="Cabin"/>
              </a:rPr>
              <a:t>Elaborate on what you want to discuss. </a:t>
            </a:r>
            <a:endParaRPr/>
          </a:p>
        </p:txBody>
      </p:sp>
      <p:cxnSp>
        <p:nvCxnSpPr>
          <p:cNvPr id="195" name="Google Shape;195;p19"/>
          <p:cNvCxnSpPr/>
          <p:nvPr/>
        </p:nvCxnSpPr>
        <p:spPr>
          <a:xfrm>
            <a:off x="3394296" y="7043993"/>
            <a:ext cx="6889286" cy="0"/>
          </a:xfrm>
          <a:prstGeom prst="straightConnector1">
            <a:avLst/>
          </a:prstGeom>
          <a:noFill/>
          <a:ln w="47625" cap="flat" cmpd="sng">
            <a:solidFill>
              <a:srgbClr val="3B2F2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96" name="Google Shape;196;p19"/>
          <p:cNvPicPr preferRelativeResize="0"/>
          <p:nvPr/>
        </p:nvPicPr>
        <p:blipFill rotWithShape="1">
          <a:blip r:embed="rId4">
            <a:alphaModFix/>
          </a:blip>
          <a:srcRect t="33000" b="33001"/>
          <a:stretch/>
        </p:blipFill>
        <p:spPr>
          <a:xfrm>
            <a:off x="3394296" y="0"/>
            <a:ext cx="7837131" cy="3552509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19"/>
          <p:cNvSpPr txBox="1"/>
          <p:nvPr/>
        </p:nvSpPr>
        <p:spPr>
          <a:xfrm rot="-5400000">
            <a:off x="-2612946" y="3719777"/>
            <a:ext cx="8695109" cy="2295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 b="0" i="0" u="none" strike="noStrike" cap="none">
                <a:solidFill>
                  <a:srgbClr val="3B2F20"/>
                </a:solidFill>
                <a:latin typeface="Montserrat"/>
                <a:ea typeface="Montserrat"/>
                <a:cs typeface="Montserrat"/>
                <a:sym typeface="Montserrat"/>
              </a:rPr>
              <a:t>WRITE YOUR TOPIC OR IDEA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20"/>
          <p:cNvPicPr preferRelativeResize="0"/>
          <p:nvPr/>
        </p:nvPicPr>
        <p:blipFill rotWithShape="1">
          <a:blip r:embed="rId3">
            <a:alphaModFix/>
          </a:blip>
          <a:srcRect t="22516" b="36068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0"/>
          <p:cNvPicPr preferRelativeResize="0"/>
          <p:nvPr/>
        </p:nvPicPr>
        <p:blipFill rotWithShape="1">
          <a:blip r:embed="rId4">
            <a:alphaModFix/>
          </a:blip>
          <a:srcRect l="3115" r="3114" b="29762"/>
          <a:stretch/>
        </p:blipFill>
        <p:spPr>
          <a:xfrm>
            <a:off x="1288473" y="1343533"/>
            <a:ext cx="8115300" cy="810488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4" name="Google Shape;204;p20"/>
          <p:cNvGrpSpPr/>
          <p:nvPr/>
        </p:nvGrpSpPr>
        <p:grpSpPr>
          <a:xfrm>
            <a:off x="11097787" y="1627591"/>
            <a:ext cx="6464581" cy="3520080"/>
            <a:chOff x="0" y="-336315"/>
            <a:chExt cx="1702606" cy="927100"/>
          </a:xfrm>
        </p:grpSpPr>
        <p:sp>
          <p:nvSpPr>
            <p:cNvPr id="205" name="Google Shape;205;p20"/>
            <p:cNvSpPr/>
            <p:nvPr/>
          </p:nvSpPr>
          <p:spPr>
            <a:xfrm>
              <a:off x="0" y="0"/>
              <a:ext cx="1531562" cy="311607"/>
            </a:xfrm>
            <a:custGeom>
              <a:avLst/>
              <a:gdLst/>
              <a:ahLst/>
              <a:cxnLst/>
              <a:rect l="l" t="t" r="r" b="b"/>
              <a:pathLst>
                <a:path w="1531562" h="311607" extrusionOk="0">
                  <a:moveTo>
                    <a:pt x="0" y="0"/>
                  </a:moveTo>
                  <a:lnTo>
                    <a:pt x="1531562" y="0"/>
                  </a:lnTo>
                  <a:lnTo>
                    <a:pt x="1531562" y="311607"/>
                  </a:lnTo>
                  <a:lnTo>
                    <a:pt x="0" y="31160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206" name="Google Shape;206;p20"/>
            <p:cNvSpPr txBox="1"/>
            <p:nvPr/>
          </p:nvSpPr>
          <p:spPr>
            <a:xfrm>
              <a:off x="79821" y="-336315"/>
              <a:ext cx="1622785" cy="927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0" tIns="254000" rIns="254000" bIns="254000" anchor="ctr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000" b="1" i="0" u="none" strike="noStrike" cap="none">
                  <a:solidFill>
                    <a:srgbClr val="3B2F2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ADD A MAIN POINT</a:t>
              </a:r>
              <a:endParaRPr/>
            </a:p>
          </p:txBody>
        </p:sp>
      </p:grpSp>
      <p:grpSp>
        <p:nvGrpSpPr>
          <p:cNvPr id="207" name="Google Shape;207;p20"/>
          <p:cNvGrpSpPr/>
          <p:nvPr/>
        </p:nvGrpSpPr>
        <p:grpSpPr>
          <a:xfrm>
            <a:off x="11097787" y="3953644"/>
            <a:ext cx="6445100" cy="3520080"/>
            <a:chOff x="0" y="-313378"/>
            <a:chExt cx="1697475" cy="927100"/>
          </a:xfrm>
        </p:grpSpPr>
        <p:sp>
          <p:nvSpPr>
            <p:cNvPr id="208" name="Google Shape;208;p20"/>
            <p:cNvSpPr/>
            <p:nvPr/>
          </p:nvSpPr>
          <p:spPr>
            <a:xfrm>
              <a:off x="0" y="0"/>
              <a:ext cx="1531562" cy="311607"/>
            </a:xfrm>
            <a:custGeom>
              <a:avLst/>
              <a:gdLst/>
              <a:ahLst/>
              <a:cxnLst/>
              <a:rect l="l" t="t" r="r" b="b"/>
              <a:pathLst>
                <a:path w="1531562" h="311607" extrusionOk="0">
                  <a:moveTo>
                    <a:pt x="0" y="0"/>
                  </a:moveTo>
                  <a:lnTo>
                    <a:pt x="1531562" y="0"/>
                  </a:lnTo>
                  <a:lnTo>
                    <a:pt x="1531562" y="311607"/>
                  </a:lnTo>
                  <a:lnTo>
                    <a:pt x="0" y="31160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209" name="Google Shape;209;p20"/>
            <p:cNvSpPr txBox="1"/>
            <p:nvPr/>
          </p:nvSpPr>
          <p:spPr>
            <a:xfrm>
              <a:off x="86092" y="-313378"/>
              <a:ext cx="1611383" cy="927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0" tIns="254000" rIns="254000" bIns="254000" anchor="ctr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000" b="1" i="0" u="none" strike="noStrike" cap="none">
                  <a:solidFill>
                    <a:srgbClr val="3B2F2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ADD A MAIN POINT</a:t>
              </a:r>
              <a:endParaRPr/>
            </a:p>
          </p:txBody>
        </p:sp>
      </p:grpSp>
      <p:grpSp>
        <p:nvGrpSpPr>
          <p:cNvPr id="210" name="Google Shape;210;p20"/>
          <p:cNvGrpSpPr/>
          <p:nvPr/>
        </p:nvGrpSpPr>
        <p:grpSpPr>
          <a:xfrm>
            <a:off x="11097787" y="6192608"/>
            <a:ext cx="6526494" cy="3520080"/>
            <a:chOff x="0" y="-314427"/>
            <a:chExt cx="1718912" cy="927100"/>
          </a:xfrm>
        </p:grpSpPr>
        <p:sp>
          <p:nvSpPr>
            <p:cNvPr id="211" name="Google Shape;211;p20"/>
            <p:cNvSpPr/>
            <p:nvPr/>
          </p:nvSpPr>
          <p:spPr>
            <a:xfrm>
              <a:off x="0" y="0"/>
              <a:ext cx="1531562" cy="311607"/>
            </a:xfrm>
            <a:custGeom>
              <a:avLst/>
              <a:gdLst/>
              <a:ahLst/>
              <a:cxnLst/>
              <a:rect l="l" t="t" r="r" b="b"/>
              <a:pathLst>
                <a:path w="1531562" h="311607" extrusionOk="0">
                  <a:moveTo>
                    <a:pt x="0" y="0"/>
                  </a:moveTo>
                  <a:lnTo>
                    <a:pt x="1531562" y="0"/>
                  </a:lnTo>
                  <a:lnTo>
                    <a:pt x="1531562" y="311607"/>
                  </a:lnTo>
                  <a:lnTo>
                    <a:pt x="0" y="31160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212" name="Google Shape;212;p20"/>
            <p:cNvSpPr txBox="1"/>
            <p:nvPr/>
          </p:nvSpPr>
          <p:spPr>
            <a:xfrm>
              <a:off x="86092" y="-314427"/>
              <a:ext cx="1632820" cy="927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0" tIns="254000" rIns="254000" bIns="254000" anchor="ctr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000" b="1" i="0" u="none" strike="noStrike" cap="none">
                  <a:solidFill>
                    <a:srgbClr val="3B2F2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ADD A MAIN POINT</a:t>
              </a:r>
              <a:endParaRPr/>
            </a:p>
          </p:txBody>
        </p:sp>
      </p:grpSp>
      <p:grpSp>
        <p:nvGrpSpPr>
          <p:cNvPr id="213" name="Google Shape;213;p20"/>
          <p:cNvGrpSpPr/>
          <p:nvPr/>
        </p:nvGrpSpPr>
        <p:grpSpPr>
          <a:xfrm>
            <a:off x="0" y="-144661"/>
            <a:ext cx="10751424" cy="3230761"/>
            <a:chOff x="0" y="-38100"/>
            <a:chExt cx="2831651" cy="850900"/>
          </a:xfrm>
        </p:grpSpPr>
        <p:sp>
          <p:nvSpPr>
            <p:cNvPr id="214" name="Google Shape;214;p20"/>
            <p:cNvSpPr/>
            <p:nvPr/>
          </p:nvSpPr>
          <p:spPr>
            <a:xfrm>
              <a:off x="0" y="0"/>
              <a:ext cx="2831651" cy="812800"/>
            </a:xfrm>
            <a:custGeom>
              <a:avLst/>
              <a:gdLst/>
              <a:ahLst/>
              <a:cxnLst/>
              <a:rect l="l" t="t" r="r" b="b"/>
              <a:pathLst>
                <a:path w="2831651" h="812800" extrusionOk="0">
                  <a:moveTo>
                    <a:pt x="0" y="0"/>
                  </a:moveTo>
                  <a:lnTo>
                    <a:pt x="2831651" y="0"/>
                  </a:lnTo>
                  <a:lnTo>
                    <a:pt x="2831651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B29E84"/>
            </a:solidFill>
            <a:ln>
              <a:noFill/>
            </a:ln>
          </p:spPr>
        </p:sp>
        <p:sp>
          <p:nvSpPr>
            <p:cNvPr id="215" name="Google Shape;215;p2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6" name="Google Shape;216;p20"/>
          <p:cNvSpPr txBox="1"/>
          <p:nvPr/>
        </p:nvSpPr>
        <p:spPr>
          <a:xfrm>
            <a:off x="12460247" y="4048488"/>
            <a:ext cx="4042730" cy="897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>
                <a:solidFill>
                  <a:srgbClr val="3B2F20"/>
                </a:solidFill>
                <a:latin typeface="Cabin"/>
                <a:ea typeface="Cabin"/>
                <a:cs typeface="Cabin"/>
                <a:sym typeface="Cabin"/>
              </a:rPr>
              <a:t>Elaborate on what you want to discuss. </a:t>
            </a:r>
            <a:endParaRPr/>
          </a:p>
        </p:txBody>
      </p:sp>
      <p:sp>
        <p:nvSpPr>
          <p:cNvPr id="217" name="Google Shape;217;p20"/>
          <p:cNvSpPr txBox="1"/>
          <p:nvPr/>
        </p:nvSpPr>
        <p:spPr>
          <a:xfrm>
            <a:off x="12460247" y="6326317"/>
            <a:ext cx="4042730" cy="897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>
                <a:solidFill>
                  <a:srgbClr val="3B2F20"/>
                </a:solidFill>
                <a:latin typeface="Cabin"/>
                <a:ea typeface="Cabin"/>
                <a:cs typeface="Cabin"/>
                <a:sym typeface="Cabin"/>
              </a:rPr>
              <a:t>Elaborate on what you want to discuss. </a:t>
            </a:r>
            <a:endParaRPr/>
          </a:p>
        </p:txBody>
      </p:sp>
      <p:sp>
        <p:nvSpPr>
          <p:cNvPr id="218" name="Google Shape;218;p20"/>
          <p:cNvSpPr txBox="1"/>
          <p:nvPr/>
        </p:nvSpPr>
        <p:spPr>
          <a:xfrm>
            <a:off x="12498347" y="8578091"/>
            <a:ext cx="4042730" cy="897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>
                <a:solidFill>
                  <a:srgbClr val="3B2F20"/>
                </a:solidFill>
                <a:latin typeface="Cabin"/>
                <a:ea typeface="Cabin"/>
                <a:cs typeface="Cabin"/>
                <a:sym typeface="Cabin"/>
              </a:rPr>
              <a:t>Elaborate on what you want to discuss. </a:t>
            </a:r>
            <a:endParaRPr/>
          </a:p>
        </p:txBody>
      </p:sp>
      <p:sp>
        <p:nvSpPr>
          <p:cNvPr id="219" name="Google Shape;219;p20"/>
          <p:cNvSpPr txBox="1"/>
          <p:nvPr/>
        </p:nvSpPr>
        <p:spPr>
          <a:xfrm>
            <a:off x="1125256" y="390525"/>
            <a:ext cx="8018744" cy="2295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 b="0" i="0" u="none" strike="noStrike" cap="none">
                <a:solidFill>
                  <a:srgbClr val="3B2F20"/>
                </a:solidFill>
                <a:latin typeface="Montserrat"/>
                <a:ea typeface="Montserrat"/>
                <a:cs typeface="Montserrat"/>
                <a:sym typeface="Montserrat"/>
              </a:rPr>
              <a:t>WRITE YOUR TOPIC OR IDEA</a:t>
            </a:r>
            <a:endParaRPr/>
          </a:p>
        </p:txBody>
      </p:sp>
      <p:cxnSp>
        <p:nvCxnSpPr>
          <p:cNvPr id="220" name="Google Shape;220;p20"/>
          <p:cNvCxnSpPr/>
          <p:nvPr/>
        </p:nvCxnSpPr>
        <p:spPr>
          <a:xfrm>
            <a:off x="10751424" y="3925743"/>
            <a:ext cx="7536576" cy="0"/>
          </a:xfrm>
          <a:prstGeom prst="straightConnector1">
            <a:avLst/>
          </a:prstGeom>
          <a:noFill/>
          <a:ln w="47625" cap="flat" cmpd="sng">
            <a:solidFill>
              <a:srgbClr val="3B2F2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21" name="Google Shape;221;p20"/>
          <p:cNvCxnSpPr/>
          <p:nvPr/>
        </p:nvCxnSpPr>
        <p:spPr>
          <a:xfrm>
            <a:off x="10751424" y="6164707"/>
            <a:ext cx="7536576" cy="0"/>
          </a:xfrm>
          <a:prstGeom prst="straightConnector1">
            <a:avLst/>
          </a:prstGeom>
          <a:noFill/>
          <a:ln w="47625" cap="flat" cmpd="sng">
            <a:solidFill>
              <a:srgbClr val="3B2F2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22" name="Google Shape;222;p20"/>
          <p:cNvCxnSpPr/>
          <p:nvPr/>
        </p:nvCxnSpPr>
        <p:spPr>
          <a:xfrm>
            <a:off x="10751424" y="8407654"/>
            <a:ext cx="7536576" cy="0"/>
          </a:xfrm>
          <a:prstGeom prst="straightConnector1">
            <a:avLst/>
          </a:prstGeom>
          <a:noFill/>
          <a:ln w="47625" cap="flat" cmpd="sng">
            <a:solidFill>
              <a:srgbClr val="3B2F20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oogle Shape;227;p21"/>
          <p:cNvPicPr preferRelativeResize="0"/>
          <p:nvPr/>
        </p:nvPicPr>
        <p:blipFill rotWithShape="1">
          <a:blip r:embed="rId3">
            <a:alphaModFix/>
          </a:blip>
          <a:srcRect t="22516" b="36068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21"/>
          <p:cNvSpPr txBox="1"/>
          <p:nvPr/>
        </p:nvSpPr>
        <p:spPr>
          <a:xfrm>
            <a:off x="2085673" y="1028700"/>
            <a:ext cx="14021403" cy="27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 b="0" i="0" u="none" strike="noStrike" cap="none">
                <a:solidFill>
                  <a:srgbClr val="3B2F20"/>
                </a:solidFill>
                <a:latin typeface="Montserrat"/>
                <a:ea typeface="Montserrat"/>
                <a:cs typeface="Montserrat"/>
                <a:sym typeface="Montserrat"/>
              </a:rPr>
              <a:t>WRITE YOUR </a:t>
            </a:r>
            <a:endParaRPr/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 b="0" i="0" u="none" strike="noStrike" cap="none">
                <a:solidFill>
                  <a:srgbClr val="3B2F20"/>
                </a:solidFill>
                <a:latin typeface="Montserrat"/>
                <a:ea typeface="Montserrat"/>
                <a:cs typeface="Montserrat"/>
                <a:sym typeface="Montserrat"/>
              </a:rPr>
              <a:t>TOPIC OR IDEA</a:t>
            </a:r>
            <a:endParaRPr/>
          </a:p>
        </p:txBody>
      </p:sp>
      <p:grpSp>
        <p:nvGrpSpPr>
          <p:cNvPr id="229" name="Google Shape;229;p21"/>
          <p:cNvGrpSpPr/>
          <p:nvPr/>
        </p:nvGrpSpPr>
        <p:grpSpPr>
          <a:xfrm>
            <a:off x="6432841" y="4696380"/>
            <a:ext cx="5422898" cy="5566807"/>
            <a:chOff x="0" y="0"/>
            <a:chExt cx="7230530" cy="7422410"/>
          </a:xfrm>
        </p:grpSpPr>
        <p:sp>
          <p:nvSpPr>
            <p:cNvPr id="230" name="Google Shape;230;p21"/>
            <p:cNvSpPr/>
            <p:nvPr/>
          </p:nvSpPr>
          <p:spPr>
            <a:xfrm>
              <a:off x="0" y="0"/>
              <a:ext cx="7230530" cy="6082560"/>
            </a:xfrm>
            <a:prstGeom prst="rect">
              <a:avLst/>
            </a:prstGeom>
            <a:solidFill>
              <a:srgbClr val="FFFE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21"/>
            <p:cNvSpPr/>
            <p:nvPr/>
          </p:nvSpPr>
          <p:spPr>
            <a:xfrm>
              <a:off x="669669" y="536510"/>
              <a:ext cx="5891191" cy="5009539"/>
            </a:xfrm>
            <a:custGeom>
              <a:avLst/>
              <a:gdLst/>
              <a:ahLst/>
              <a:cxnLst/>
              <a:rect l="l" t="t" r="r" b="b"/>
              <a:pathLst>
                <a:path w="1438438" h="1223167" extrusionOk="0">
                  <a:moveTo>
                    <a:pt x="0" y="0"/>
                  </a:moveTo>
                  <a:lnTo>
                    <a:pt x="1438438" y="0"/>
                  </a:lnTo>
                  <a:lnTo>
                    <a:pt x="1438438" y="1223167"/>
                  </a:lnTo>
                  <a:lnTo>
                    <a:pt x="0" y="1223167"/>
                  </a:lnTo>
                  <a:close/>
                </a:path>
              </a:pathLst>
            </a:custGeom>
            <a:solidFill>
              <a:srgbClr val="CFC4B2"/>
            </a:solidFill>
            <a:ln>
              <a:noFill/>
            </a:ln>
          </p:spPr>
        </p:sp>
        <p:sp>
          <p:nvSpPr>
            <p:cNvPr id="232" name="Google Shape;232;p21"/>
            <p:cNvSpPr txBox="1"/>
            <p:nvPr/>
          </p:nvSpPr>
          <p:spPr>
            <a:xfrm>
              <a:off x="669669" y="1514169"/>
              <a:ext cx="5891191" cy="194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500" b="0" i="0" u="none" strike="noStrike" cap="none">
                  <a:solidFill>
                    <a:srgbClr val="3B2F2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ADD A MAIN POINT</a:t>
              </a:r>
              <a:endParaRPr/>
            </a:p>
          </p:txBody>
        </p:sp>
        <p:sp>
          <p:nvSpPr>
            <p:cNvPr id="233" name="Google Shape;233;p21"/>
            <p:cNvSpPr txBox="1"/>
            <p:nvPr/>
          </p:nvSpPr>
          <p:spPr>
            <a:xfrm>
              <a:off x="983714" y="3818702"/>
              <a:ext cx="5263102" cy="11908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b="0" i="0" u="none" strike="noStrike" cap="none">
                  <a:solidFill>
                    <a:srgbClr val="3B2F20"/>
                  </a:solidFill>
                  <a:latin typeface="Cabin"/>
                  <a:ea typeface="Cabin"/>
                  <a:cs typeface="Cabin"/>
                  <a:sym typeface="Cabin"/>
                </a:rPr>
                <a:t>Elaborate on what you want to discuss. </a:t>
              </a:r>
              <a:endParaRPr/>
            </a:p>
          </p:txBody>
        </p:sp>
        <p:cxnSp>
          <p:nvCxnSpPr>
            <p:cNvPr id="234" name="Google Shape;234;p21"/>
            <p:cNvCxnSpPr/>
            <p:nvPr/>
          </p:nvCxnSpPr>
          <p:spPr>
            <a:xfrm rot="5400000">
              <a:off x="2433975" y="6273256"/>
              <a:ext cx="2298307" cy="0"/>
            </a:xfrm>
            <a:prstGeom prst="straightConnector1">
              <a:avLst/>
            </a:prstGeom>
            <a:noFill/>
            <a:ln w="63500" cap="flat" cmpd="sng">
              <a:solidFill>
                <a:srgbClr val="3B2F20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235" name="Google Shape;235;p21"/>
          <p:cNvGrpSpPr/>
          <p:nvPr/>
        </p:nvGrpSpPr>
        <p:grpSpPr>
          <a:xfrm>
            <a:off x="342614" y="4696380"/>
            <a:ext cx="5422898" cy="5566807"/>
            <a:chOff x="0" y="0"/>
            <a:chExt cx="7230530" cy="7422410"/>
          </a:xfrm>
        </p:grpSpPr>
        <p:sp>
          <p:nvSpPr>
            <p:cNvPr id="236" name="Google Shape;236;p21"/>
            <p:cNvSpPr/>
            <p:nvPr/>
          </p:nvSpPr>
          <p:spPr>
            <a:xfrm>
              <a:off x="0" y="0"/>
              <a:ext cx="7230530" cy="6082560"/>
            </a:xfrm>
            <a:prstGeom prst="rect">
              <a:avLst/>
            </a:prstGeom>
            <a:solidFill>
              <a:srgbClr val="FFFE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21"/>
            <p:cNvSpPr/>
            <p:nvPr/>
          </p:nvSpPr>
          <p:spPr>
            <a:xfrm>
              <a:off x="669669" y="536510"/>
              <a:ext cx="5891191" cy="5009539"/>
            </a:xfrm>
            <a:custGeom>
              <a:avLst/>
              <a:gdLst/>
              <a:ahLst/>
              <a:cxnLst/>
              <a:rect l="l" t="t" r="r" b="b"/>
              <a:pathLst>
                <a:path w="1438438" h="1223167" extrusionOk="0">
                  <a:moveTo>
                    <a:pt x="0" y="0"/>
                  </a:moveTo>
                  <a:lnTo>
                    <a:pt x="1438438" y="0"/>
                  </a:lnTo>
                  <a:lnTo>
                    <a:pt x="1438438" y="1223167"/>
                  </a:lnTo>
                  <a:lnTo>
                    <a:pt x="0" y="1223167"/>
                  </a:lnTo>
                  <a:close/>
                </a:path>
              </a:pathLst>
            </a:custGeom>
            <a:solidFill>
              <a:srgbClr val="CFC4B2"/>
            </a:solidFill>
            <a:ln>
              <a:noFill/>
            </a:ln>
          </p:spPr>
        </p:sp>
        <p:sp>
          <p:nvSpPr>
            <p:cNvPr id="238" name="Google Shape;238;p21"/>
            <p:cNvSpPr txBox="1"/>
            <p:nvPr/>
          </p:nvSpPr>
          <p:spPr>
            <a:xfrm>
              <a:off x="669669" y="1514169"/>
              <a:ext cx="5891191" cy="194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500" b="0" i="0" u="none" strike="noStrike" cap="none">
                  <a:solidFill>
                    <a:srgbClr val="3B2F2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ADD A MAIN POINT</a:t>
              </a:r>
              <a:endParaRPr/>
            </a:p>
          </p:txBody>
        </p:sp>
        <p:sp>
          <p:nvSpPr>
            <p:cNvPr id="239" name="Google Shape;239;p21"/>
            <p:cNvSpPr txBox="1"/>
            <p:nvPr/>
          </p:nvSpPr>
          <p:spPr>
            <a:xfrm>
              <a:off x="983714" y="3818702"/>
              <a:ext cx="5263102" cy="11908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b="0" i="0" u="none" strike="noStrike" cap="none">
                  <a:solidFill>
                    <a:srgbClr val="3B2F20"/>
                  </a:solidFill>
                  <a:latin typeface="Cabin"/>
                  <a:ea typeface="Cabin"/>
                  <a:cs typeface="Cabin"/>
                  <a:sym typeface="Cabin"/>
                </a:rPr>
                <a:t>Elaborate on what you want to discuss. </a:t>
              </a:r>
              <a:endParaRPr/>
            </a:p>
          </p:txBody>
        </p:sp>
        <p:cxnSp>
          <p:nvCxnSpPr>
            <p:cNvPr id="240" name="Google Shape;240;p21"/>
            <p:cNvCxnSpPr/>
            <p:nvPr/>
          </p:nvCxnSpPr>
          <p:spPr>
            <a:xfrm rot="5400000">
              <a:off x="2434362" y="6273256"/>
              <a:ext cx="2298307" cy="0"/>
            </a:xfrm>
            <a:prstGeom prst="straightConnector1">
              <a:avLst/>
            </a:prstGeom>
            <a:noFill/>
            <a:ln w="63500" cap="flat" cmpd="sng">
              <a:solidFill>
                <a:srgbClr val="3B2F20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241" name="Google Shape;241;p21"/>
          <p:cNvGrpSpPr/>
          <p:nvPr/>
        </p:nvGrpSpPr>
        <p:grpSpPr>
          <a:xfrm>
            <a:off x="12522488" y="4696380"/>
            <a:ext cx="5422898" cy="5566807"/>
            <a:chOff x="0" y="0"/>
            <a:chExt cx="7230530" cy="7422410"/>
          </a:xfrm>
        </p:grpSpPr>
        <p:sp>
          <p:nvSpPr>
            <p:cNvPr id="242" name="Google Shape;242;p21"/>
            <p:cNvSpPr/>
            <p:nvPr/>
          </p:nvSpPr>
          <p:spPr>
            <a:xfrm>
              <a:off x="0" y="0"/>
              <a:ext cx="7230530" cy="6082560"/>
            </a:xfrm>
            <a:prstGeom prst="rect">
              <a:avLst/>
            </a:prstGeom>
            <a:solidFill>
              <a:srgbClr val="FFFE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21"/>
            <p:cNvSpPr/>
            <p:nvPr/>
          </p:nvSpPr>
          <p:spPr>
            <a:xfrm>
              <a:off x="669669" y="536510"/>
              <a:ext cx="5891191" cy="5009539"/>
            </a:xfrm>
            <a:custGeom>
              <a:avLst/>
              <a:gdLst/>
              <a:ahLst/>
              <a:cxnLst/>
              <a:rect l="l" t="t" r="r" b="b"/>
              <a:pathLst>
                <a:path w="1438438" h="1223167" extrusionOk="0">
                  <a:moveTo>
                    <a:pt x="0" y="0"/>
                  </a:moveTo>
                  <a:lnTo>
                    <a:pt x="1438438" y="0"/>
                  </a:lnTo>
                  <a:lnTo>
                    <a:pt x="1438438" y="1223167"/>
                  </a:lnTo>
                  <a:lnTo>
                    <a:pt x="0" y="1223167"/>
                  </a:lnTo>
                  <a:close/>
                </a:path>
              </a:pathLst>
            </a:custGeom>
            <a:solidFill>
              <a:srgbClr val="CFC4B2"/>
            </a:solidFill>
            <a:ln>
              <a:noFill/>
            </a:ln>
          </p:spPr>
        </p:sp>
        <p:sp>
          <p:nvSpPr>
            <p:cNvPr id="244" name="Google Shape;244;p21"/>
            <p:cNvSpPr txBox="1"/>
            <p:nvPr/>
          </p:nvSpPr>
          <p:spPr>
            <a:xfrm>
              <a:off x="637919" y="1274545"/>
              <a:ext cx="5891191" cy="194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500" b="0" i="0" u="none" strike="noStrike" cap="none">
                  <a:solidFill>
                    <a:srgbClr val="3B2F2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ADD A MAIN POINT</a:t>
              </a:r>
              <a:endParaRPr/>
            </a:p>
          </p:txBody>
        </p:sp>
        <p:sp>
          <p:nvSpPr>
            <p:cNvPr id="245" name="Google Shape;245;p21"/>
            <p:cNvSpPr txBox="1"/>
            <p:nvPr/>
          </p:nvSpPr>
          <p:spPr>
            <a:xfrm>
              <a:off x="951964" y="3579078"/>
              <a:ext cx="5263102" cy="11908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b="0" i="0" u="none" strike="noStrike" cap="none">
                  <a:solidFill>
                    <a:srgbClr val="3B2F20"/>
                  </a:solidFill>
                  <a:latin typeface="Cabin"/>
                  <a:ea typeface="Cabin"/>
                  <a:cs typeface="Cabin"/>
                  <a:sym typeface="Cabin"/>
                </a:rPr>
                <a:t>Elaborate on what you want to discuss. </a:t>
              </a:r>
              <a:endParaRPr/>
            </a:p>
          </p:txBody>
        </p:sp>
        <p:cxnSp>
          <p:nvCxnSpPr>
            <p:cNvPr id="246" name="Google Shape;246;p21"/>
            <p:cNvCxnSpPr/>
            <p:nvPr/>
          </p:nvCxnSpPr>
          <p:spPr>
            <a:xfrm rot="5400000">
              <a:off x="2497862" y="6273256"/>
              <a:ext cx="2298307" cy="0"/>
            </a:xfrm>
            <a:prstGeom prst="straightConnector1">
              <a:avLst/>
            </a:prstGeom>
            <a:noFill/>
            <a:ln w="63500" cap="flat" cmpd="sng">
              <a:solidFill>
                <a:srgbClr val="3B2F20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247" name="Google Shape;247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21455" y="4004643"/>
            <a:ext cx="1268186" cy="138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462282" y="4004643"/>
            <a:ext cx="1268186" cy="138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599844" y="4004643"/>
            <a:ext cx="1268186" cy="1383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889</Words>
  <Application>Microsoft Macintosh PowerPoint</Application>
  <PresentationFormat>自定义</PresentationFormat>
  <Paragraphs>192</Paragraphs>
  <Slides>28</Slides>
  <Notes>28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33" baseType="lpstr">
      <vt:lpstr>Montserrat</vt:lpstr>
      <vt:lpstr>Cabin</vt:lpstr>
      <vt:lpstr>Calibri</vt:lpstr>
      <vt:lpstr>Arial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cp:lastModifiedBy>guoyd1999@outlook.com</cp:lastModifiedBy>
  <cp:revision>1</cp:revision>
  <dcterms:modified xsi:type="dcterms:W3CDTF">2023-07-19T06:30:01Z</dcterms:modified>
</cp:coreProperties>
</file>